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345" r:id="rId3"/>
    <p:sldId id="357" r:id="rId4"/>
    <p:sldId id="347" r:id="rId5"/>
    <p:sldId id="348" r:id="rId6"/>
    <p:sldId id="349" r:id="rId7"/>
    <p:sldId id="350" r:id="rId8"/>
    <p:sldId id="351" r:id="rId9"/>
    <p:sldId id="355" r:id="rId10"/>
    <p:sldId id="356" r:id="rId11"/>
    <p:sldId id="358" r:id="rId12"/>
    <p:sldId id="353" r:id="rId13"/>
    <p:sldId id="354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062"/>
  </p:normalViewPr>
  <p:slideViewPr>
    <p:cSldViewPr>
      <p:cViewPr varScale="1">
        <p:scale>
          <a:sx n="106" d="100"/>
          <a:sy n="106" d="100"/>
        </p:scale>
        <p:origin x="12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70FDE1-B374-40DA-B90F-0069A72B1BEF}" type="doc">
      <dgm:prSet loTypeId="urn:microsoft.com/office/officeart/2005/8/layout/h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FE48384C-AA3F-4A5A-9D23-60C07AFD18C9}">
      <dgm:prSet phldrT="[Texto]" custT="1"/>
      <dgm:spPr/>
      <dgm:t>
        <a:bodyPr/>
        <a:lstStyle/>
        <a:p>
          <a:r>
            <a:rPr lang="es-ES" sz="2800" b="1" dirty="0"/>
            <a:t>1º Trimestre</a:t>
          </a:r>
        </a:p>
      </dgm:t>
    </dgm:pt>
    <dgm:pt modelId="{65743FF2-D30B-4848-934C-E158BD59D17A}" type="parTrans" cxnId="{8737F352-22B2-4740-B5B0-12419B21BBB9}">
      <dgm:prSet/>
      <dgm:spPr/>
      <dgm:t>
        <a:bodyPr/>
        <a:lstStyle/>
        <a:p>
          <a:endParaRPr lang="es-ES"/>
        </a:p>
      </dgm:t>
    </dgm:pt>
    <dgm:pt modelId="{3F306C6F-1B71-45DE-94BB-D72BEFC2C110}" type="sibTrans" cxnId="{8737F352-22B2-4740-B5B0-12419B21BBB9}">
      <dgm:prSet/>
      <dgm:spPr/>
      <dgm:t>
        <a:bodyPr/>
        <a:lstStyle/>
        <a:p>
          <a:endParaRPr lang="es-ES"/>
        </a:p>
      </dgm:t>
    </dgm:pt>
    <dgm:pt modelId="{2370EC75-14B5-4109-93BF-F51D5E6B9610}">
      <dgm:prSet phldrT="[Texto]" custT="1"/>
      <dgm:spPr/>
      <dgm:t>
        <a:bodyPr/>
        <a:lstStyle/>
        <a:p>
          <a:r>
            <a:rPr lang="es-ES" sz="2400" dirty="0"/>
            <a:t>Nº reales</a:t>
          </a:r>
        </a:p>
      </dgm:t>
    </dgm:pt>
    <dgm:pt modelId="{4DA00881-B5C6-495E-8B90-D49BFC915F12}" type="parTrans" cxnId="{51BE2C21-108B-4857-8198-68FE81DD9AC4}">
      <dgm:prSet/>
      <dgm:spPr/>
      <dgm:t>
        <a:bodyPr/>
        <a:lstStyle/>
        <a:p>
          <a:endParaRPr lang="es-ES"/>
        </a:p>
      </dgm:t>
    </dgm:pt>
    <dgm:pt modelId="{D9DDDC9B-C54A-407C-A8D7-BEE3CDB65A57}" type="sibTrans" cxnId="{51BE2C21-108B-4857-8198-68FE81DD9AC4}">
      <dgm:prSet/>
      <dgm:spPr/>
      <dgm:t>
        <a:bodyPr/>
        <a:lstStyle/>
        <a:p>
          <a:endParaRPr lang="es-ES"/>
        </a:p>
      </dgm:t>
    </dgm:pt>
    <dgm:pt modelId="{5C003102-909B-4DA7-A9E4-02C7F659D54D}">
      <dgm:prSet phldrT="[Texto]" custT="1"/>
      <dgm:spPr/>
      <dgm:t>
        <a:bodyPr/>
        <a:lstStyle/>
        <a:p>
          <a:r>
            <a:rPr lang="es-ES" sz="2800" b="1" dirty="0"/>
            <a:t>2º Trimestre</a:t>
          </a:r>
        </a:p>
      </dgm:t>
    </dgm:pt>
    <dgm:pt modelId="{C9291D4B-F3EF-4DD4-89D2-657282C86FEB}" type="parTrans" cxnId="{01F22AA6-1EA1-42C5-89D3-9F7F167FA549}">
      <dgm:prSet/>
      <dgm:spPr/>
      <dgm:t>
        <a:bodyPr/>
        <a:lstStyle/>
        <a:p>
          <a:endParaRPr lang="es-ES"/>
        </a:p>
      </dgm:t>
    </dgm:pt>
    <dgm:pt modelId="{B11BE61F-0570-43FA-8D2D-794601A79EAB}" type="sibTrans" cxnId="{01F22AA6-1EA1-42C5-89D3-9F7F167FA549}">
      <dgm:prSet/>
      <dgm:spPr/>
      <dgm:t>
        <a:bodyPr/>
        <a:lstStyle/>
        <a:p>
          <a:endParaRPr lang="es-ES"/>
        </a:p>
      </dgm:t>
    </dgm:pt>
    <dgm:pt modelId="{70429C95-E188-441D-A7C7-7D151022FDD3}">
      <dgm:prSet phldrT="[Texto]"/>
      <dgm:spPr/>
      <dgm:t>
        <a:bodyPr/>
        <a:lstStyle/>
        <a:p>
          <a:r>
            <a:rPr lang="es-ES" dirty="0"/>
            <a:t>Ecuaciones y sistemas.</a:t>
          </a:r>
        </a:p>
      </dgm:t>
    </dgm:pt>
    <dgm:pt modelId="{3A0872A0-A3EB-4125-9BB5-E4D41E2DC7E4}" type="parTrans" cxnId="{F2BCE5A3-F744-4043-96B7-6C0EC8B97E1C}">
      <dgm:prSet/>
      <dgm:spPr/>
      <dgm:t>
        <a:bodyPr/>
        <a:lstStyle/>
        <a:p>
          <a:endParaRPr lang="es-ES"/>
        </a:p>
      </dgm:t>
    </dgm:pt>
    <dgm:pt modelId="{30905D5B-B8CF-4D33-A583-64AE5BCD043F}" type="sibTrans" cxnId="{F2BCE5A3-F744-4043-96B7-6C0EC8B97E1C}">
      <dgm:prSet/>
      <dgm:spPr/>
      <dgm:t>
        <a:bodyPr/>
        <a:lstStyle/>
        <a:p>
          <a:endParaRPr lang="es-ES"/>
        </a:p>
      </dgm:t>
    </dgm:pt>
    <dgm:pt modelId="{B54EF853-F928-468D-B4E0-EE6210E49278}">
      <dgm:prSet phldrT="[Texto]" custT="1"/>
      <dgm:spPr/>
      <dgm:t>
        <a:bodyPr/>
        <a:lstStyle/>
        <a:p>
          <a:r>
            <a:rPr lang="es-ES" sz="2800" b="1" dirty="0"/>
            <a:t>3º Trimestre</a:t>
          </a:r>
        </a:p>
      </dgm:t>
    </dgm:pt>
    <dgm:pt modelId="{48D329CB-3515-4060-8090-70625041DC82}" type="parTrans" cxnId="{834EBC24-4458-4535-B923-897B235A36AE}">
      <dgm:prSet/>
      <dgm:spPr/>
      <dgm:t>
        <a:bodyPr/>
        <a:lstStyle/>
        <a:p>
          <a:endParaRPr lang="es-ES"/>
        </a:p>
      </dgm:t>
    </dgm:pt>
    <dgm:pt modelId="{B344679F-3D18-4869-9CA3-2BEA6E3EB47F}" type="sibTrans" cxnId="{834EBC24-4458-4535-B923-897B235A36AE}">
      <dgm:prSet/>
      <dgm:spPr/>
      <dgm:t>
        <a:bodyPr/>
        <a:lstStyle/>
        <a:p>
          <a:endParaRPr lang="es-ES"/>
        </a:p>
      </dgm:t>
    </dgm:pt>
    <dgm:pt modelId="{70098190-B88B-4529-B758-EA621818FC97}">
      <dgm:prSet phldrT="[Texto]" custT="1"/>
      <dgm:spPr/>
      <dgm:t>
        <a:bodyPr/>
        <a:lstStyle/>
        <a:p>
          <a:endParaRPr lang="es-ES" sz="2400" dirty="0"/>
        </a:p>
      </dgm:t>
    </dgm:pt>
    <dgm:pt modelId="{A6DBC9AA-868E-4F8C-8D81-BF744C053DE2}" type="parTrans" cxnId="{0B8AECD0-5A62-49C6-B57A-3AB5A834F6C4}">
      <dgm:prSet/>
      <dgm:spPr/>
      <dgm:t>
        <a:bodyPr/>
        <a:lstStyle/>
        <a:p>
          <a:endParaRPr lang="es-ES"/>
        </a:p>
      </dgm:t>
    </dgm:pt>
    <dgm:pt modelId="{70A18D25-DE04-492C-96EC-FC508A7B1EDF}" type="sibTrans" cxnId="{0B8AECD0-5A62-49C6-B57A-3AB5A834F6C4}">
      <dgm:prSet/>
      <dgm:spPr/>
      <dgm:t>
        <a:bodyPr/>
        <a:lstStyle/>
        <a:p>
          <a:endParaRPr lang="es-ES"/>
        </a:p>
      </dgm:t>
    </dgm:pt>
    <dgm:pt modelId="{8CBBDB38-C60D-4865-A23E-80F016DAADCC}">
      <dgm:prSet phldrT="[Texto]" custT="1"/>
      <dgm:spPr/>
      <dgm:t>
        <a:bodyPr/>
        <a:lstStyle/>
        <a:p>
          <a:r>
            <a:rPr lang="es-ES" sz="2400" dirty="0"/>
            <a:t>Probabilidad</a:t>
          </a:r>
        </a:p>
      </dgm:t>
    </dgm:pt>
    <dgm:pt modelId="{B3081B8B-F8EC-4297-9414-3628C9108FCF}" type="parTrans" cxnId="{50D8E2FB-2370-4B00-A657-9E4341EE7025}">
      <dgm:prSet/>
      <dgm:spPr/>
      <dgm:t>
        <a:bodyPr/>
        <a:lstStyle/>
        <a:p>
          <a:endParaRPr lang="es-ES"/>
        </a:p>
      </dgm:t>
    </dgm:pt>
    <dgm:pt modelId="{66E47523-8BF5-428F-9A4C-7D6D54C09DBC}" type="sibTrans" cxnId="{50D8E2FB-2370-4B00-A657-9E4341EE7025}">
      <dgm:prSet/>
      <dgm:spPr/>
      <dgm:t>
        <a:bodyPr/>
        <a:lstStyle/>
        <a:p>
          <a:endParaRPr lang="es-ES"/>
        </a:p>
      </dgm:t>
    </dgm:pt>
    <dgm:pt modelId="{341DAADF-E04C-4D04-B34E-508487277E1B}">
      <dgm:prSet phldrT="[Texto]" custT="1"/>
      <dgm:spPr/>
      <dgm:t>
        <a:bodyPr/>
        <a:lstStyle/>
        <a:p>
          <a:r>
            <a:rPr lang="es-ES" sz="2400" dirty="0"/>
            <a:t>Problemas aritméticos</a:t>
          </a:r>
        </a:p>
      </dgm:t>
    </dgm:pt>
    <dgm:pt modelId="{A279D260-F947-461B-BB60-B830E2502E8C}" type="parTrans" cxnId="{8D87B615-9EED-4D34-9B80-EE4E887CEBD4}">
      <dgm:prSet/>
      <dgm:spPr/>
      <dgm:t>
        <a:bodyPr/>
        <a:lstStyle/>
        <a:p>
          <a:endParaRPr lang="es-ES"/>
        </a:p>
      </dgm:t>
    </dgm:pt>
    <dgm:pt modelId="{526B45EF-3CC6-4823-A60D-4D572AA7A707}" type="sibTrans" cxnId="{8D87B615-9EED-4D34-9B80-EE4E887CEBD4}">
      <dgm:prSet/>
      <dgm:spPr/>
      <dgm:t>
        <a:bodyPr/>
        <a:lstStyle/>
        <a:p>
          <a:endParaRPr lang="es-ES"/>
        </a:p>
      </dgm:t>
    </dgm:pt>
    <dgm:pt modelId="{6DB042E8-5D2D-498D-9ED0-2E0D7B9C106C}">
      <dgm:prSet phldrT="[Texto]" custT="1"/>
      <dgm:spPr/>
      <dgm:t>
        <a:bodyPr/>
        <a:lstStyle/>
        <a:p>
          <a:r>
            <a:rPr lang="es-ES" sz="2400" dirty="0"/>
            <a:t>Estadística</a:t>
          </a:r>
        </a:p>
      </dgm:t>
    </dgm:pt>
    <dgm:pt modelId="{4EA70D37-2106-446F-9EEA-01FFB597A921}" type="parTrans" cxnId="{773E6415-2F66-4259-B2ED-0AAD101FEBC1}">
      <dgm:prSet/>
      <dgm:spPr/>
      <dgm:t>
        <a:bodyPr/>
        <a:lstStyle/>
        <a:p>
          <a:endParaRPr lang="es-ES"/>
        </a:p>
      </dgm:t>
    </dgm:pt>
    <dgm:pt modelId="{7CD91192-063D-4836-9493-79668460B0AF}" type="sibTrans" cxnId="{773E6415-2F66-4259-B2ED-0AAD101FEBC1}">
      <dgm:prSet/>
      <dgm:spPr/>
      <dgm:t>
        <a:bodyPr/>
        <a:lstStyle/>
        <a:p>
          <a:endParaRPr lang="es-ES"/>
        </a:p>
      </dgm:t>
    </dgm:pt>
    <dgm:pt modelId="{0F3B8D5C-41FE-442B-B974-520975463C58}">
      <dgm:prSet phldrT="[Texto]" custT="1"/>
      <dgm:spPr/>
      <dgm:t>
        <a:bodyPr/>
        <a:lstStyle/>
        <a:p>
          <a:r>
            <a:rPr lang="es-ES" sz="2400" dirty="0"/>
            <a:t>Polinomios - Ecuaciones</a:t>
          </a:r>
        </a:p>
      </dgm:t>
    </dgm:pt>
    <dgm:pt modelId="{9EFC1695-B84F-4396-AEBE-90044BBF546C}" type="parTrans" cxnId="{B02975CF-D6A1-43A6-8E03-65563BAB20AC}">
      <dgm:prSet/>
      <dgm:spPr/>
    </dgm:pt>
    <dgm:pt modelId="{81F01D74-6D14-4830-82C4-D6B36815276C}" type="sibTrans" cxnId="{B02975CF-D6A1-43A6-8E03-65563BAB20AC}">
      <dgm:prSet/>
      <dgm:spPr/>
    </dgm:pt>
    <dgm:pt modelId="{5A39C4FF-5444-4BB7-BE7F-79A88CAF7120}">
      <dgm:prSet phldrT="[Texto]"/>
      <dgm:spPr/>
      <dgm:t>
        <a:bodyPr/>
        <a:lstStyle/>
        <a:p>
          <a:endParaRPr lang="es-ES" dirty="0"/>
        </a:p>
      </dgm:t>
    </dgm:pt>
    <dgm:pt modelId="{0FEBB556-05D9-460E-A812-A0B2EA67E6AA}" type="parTrans" cxnId="{4C61571D-525B-4945-BE6D-1B1DFBA31CC4}">
      <dgm:prSet/>
      <dgm:spPr/>
    </dgm:pt>
    <dgm:pt modelId="{A85D0655-873D-46F4-A7F7-D33B80CE0985}" type="sibTrans" cxnId="{4C61571D-525B-4945-BE6D-1B1DFBA31CC4}">
      <dgm:prSet/>
      <dgm:spPr/>
    </dgm:pt>
    <dgm:pt modelId="{793DCAF8-F9B7-4D97-8CFA-59C97D0CD8A5}">
      <dgm:prSet phldrT="[Texto]"/>
      <dgm:spPr/>
      <dgm:t>
        <a:bodyPr/>
        <a:lstStyle/>
        <a:p>
          <a:r>
            <a:rPr lang="es-ES" dirty="0"/>
            <a:t>Semejanzas</a:t>
          </a:r>
        </a:p>
      </dgm:t>
    </dgm:pt>
    <dgm:pt modelId="{5FF2E4B6-6AD6-4C06-8E02-0DFF73D64772}" type="parTrans" cxnId="{EB40AA96-415B-426B-A404-FADB19EA8047}">
      <dgm:prSet/>
      <dgm:spPr/>
    </dgm:pt>
    <dgm:pt modelId="{A6FEECCC-BE48-42AF-8F4C-0C3E71C0AD06}" type="sibTrans" cxnId="{EB40AA96-415B-426B-A404-FADB19EA8047}">
      <dgm:prSet/>
      <dgm:spPr/>
    </dgm:pt>
    <dgm:pt modelId="{A1BCD344-AD42-4D9B-9670-18921B846129}">
      <dgm:prSet phldrT="[Texto]" custT="1"/>
      <dgm:spPr/>
      <dgm:t>
        <a:bodyPr/>
        <a:lstStyle/>
        <a:p>
          <a:r>
            <a:rPr lang="es-ES" sz="2400" dirty="0"/>
            <a:t>Funciones</a:t>
          </a:r>
        </a:p>
      </dgm:t>
    </dgm:pt>
    <dgm:pt modelId="{A165C69E-F6C9-4FD3-826D-DD37A2337AD4}" type="parTrans" cxnId="{819A45D7-0124-490D-82FD-8813521E59D9}">
      <dgm:prSet/>
      <dgm:spPr/>
    </dgm:pt>
    <dgm:pt modelId="{F8960F8C-C572-4BF7-B647-770440F9B49C}" type="sibTrans" cxnId="{819A45D7-0124-490D-82FD-8813521E59D9}">
      <dgm:prSet/>
      <dgm:spPr/>
    </dgm:pt>
    <dgm:pt modelId="{79AAF784-1C17-41AB-8E64-AF7EC1ACC73C}">
      <dgm:prSet phldrT="[Texto]"/>
      <dgm:spPr/>
      <dgm:t>
        <a:bodyPr/>
        <a:lstStyle/>
        <a:p>
          <a:r>
            <a:rPr lang="es-ES" dirty="0"/>
            <a:t>Perímetros y áreas</a:t>
          </a:r>
        </a:p>
      </dgm:t>
    </dgm:pt>
    <dgm:pt modelId="{F41AD61F-E9CA-4615-8977-BC62C91CCE00}" type="parTrans" cxnId="{0E56266C-3281-4304-8357-9D89E9D17175}">
      <dgm:prSet/>
      <dgm:spPr/>
    </dgm:pt>
    <dgm:pt modelId="{6FEEAC3C-C301-4B93-938E-5989C17AE45F}" type="sibTrans" cxnId="{0E56266C-3281-4304-8357-9D89E9D17175}">
      <dgm:prSet/>
      <dgm:spPr/>
    </dgm:pt>
    <dgm:pt modelId="{9DC39723-56BF-4072-820F-55B94D822644}" type="pres">
      <dgm:prSet presAssocID="{7A70FDE1-B374-40DA-B90F-0069A72B1BEF}" presName="Name0" presStyleCnt="0">
        <dgm:presLayoutVars>
          <dgm:dir/>
          <dgm:animLvl val="lvl"/>
          <dgm:resizeHandles val="exact"/>
        </dgm:presLayoutVars>
      </dgm:prSet>
      <dgm:spPr/>
    </dgm:pt>
    <dgm:pt modelId="{019E1E36-C628-443D-A653-1043F80C393D}" type="pres">
      <dgm:prSet presAssocID="{FE48384C-AA3F-4A5A-9D23-60C07AFD18C9}" presName="composite" presStyleCnt="0"/>
      <dgm:spPr/>
    </dgm:pt>
    <dgm:pt modelId="{6C455503-53E6-4081-BCB2-6531621F782D}" type="pres">
      <dgm:prSet presAssocID="{FE48384C-AA3F-4A5A-9D23-60C07AFD18C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2B862EA5-85DA-4BF4-B295-209F74969458}" type="pres">
      <dgm:prSet presAssocID="{FE48384C-AA3F-4A5A-9D23-60C07AFD18C9}" presName="desTx" presStyleLbl="alignAccFollowNode1" presStyleIdx="0" presStyleCnt="3" custLinFactNeighborX="-103" custLinFactNeighborY="1704">
        <dgm:presLayoutVars>
          <dgm:bulletEnabled val="1"/>
        </dgm:presLayoutVars>
      </dgm:prSet>
      <dgm:spPr/>
    </dgm:pt>
    <dgm:pt modelId="{6E6D3C9E-CC7D-4565-B5BA-B6123221ED23}" type="pres">
      <dgm:prSet presAssocID="{3F306C6F-1B71-45DE-94BB-D72BEFC2C110}" presName="space" presStyleCnt="0"/>
      <dgm:spPr/>
    </dgm:pt>
    <dgm:pt modelId="{04DACD92-9300-4169-8417-BE3331BC30E1}" type="pres">
      <dgm:prSet presAssocID="{5C003102-909B-4DA7-A9E4-02C7F659D54D}" presName="composite" presStyleCnt="0"/>
      <dgm:spPr/>
    </dgm:pt>
    <dgm:pt modelId="{E5B37714-0195-4EEF-87FF-394374CF5F28}" type="pres">
      <dgm:prSet presAssocID="{5C003102-909B-4DA7-A9E4-02C7F659D54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CCAE496-8BB1-402A-B7CD-8CFBA63E3E45}" type="pres">
      <dgm:prSet presAssocID="{5C003102-909B-4DA7-A9E4-02C7F659D54D}" presName="desTx" presStyleLbl="alignAccFollowNode1" presStyleIdx="1" presStyleCnt="3">
        <dgm:presLayoutVars>
          <dgm:bulletEnabled val="1"/>
        </dgm:presLayoutVars>
      </dgm:prSet>
      <dgm:spPr/>
    </dgm:pt>
    <dgm:pt modelId="{C0C9A560-3F4D-44D4-B9DA-28A9817200D6}" type="pres">
      <dgm:prSet presAssocID="{B11BE61F-0570-43FA-8D2D-794601A79EAB}" presName="space" presStyleCnt="0"/>
      <dgm:spPr/>
    </dgm:pt>
    <dgm:pt modelId="{B03713C6-F811-4F77-ACB5-4EF86F369CA6}" type="pres">
      <dgm:prSet presAssocID="{B54EF853-F928-468D-B4E0-EE6210E49278}" presName="composite" presStyleCnt="0"/>
      <dgm:spPr/>
    </dgm:pt>
    <dgm:pt modelId="{5F96B599-847D-484E-ABDB-7FB7DAE0008F}" type="pres">
      <dgm:prSet presAssocID="{B54EF853-F928-468D-B4E0-EE6210E4927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6C1E9B58-58BB-4BC6-A826-2266F73BDE74}" type="pres">
      <dgm:prSet presAssocID="{B54EF853-F928-468D-B4E0-EE6210E49278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3B1370D-8194-4715-9489-83F2F791CE3D}" type="presOf" srcId="{70429C95-E188-441D-A7C7-7D151022FDD3}" destId="{5CCAE496-8BB1-402A-B7CD-8CFBA63E3E45}" srcOrd="0" destOrd="0" presId="urn:microsoft.com/office/officeart/2005/8/layout/hList1"/>
    <dgm:cxn modelId="{A305040F-0D6D-48A6-8E8D-914833F12D20}" type="presOf" srcId="{793DCAF8-F9B7-4D97-8CFA-59C97D0CD8A5}" destId="{5CCAE496-8BB1-402A-B7CD-8CFBA63E3E45}" srcOrd="0" destOrd="2" presId="urn:microsoft.com/office/officeart/2005/8/layout/hList1"/>
    <dgm:cxn modelId="{773E6415-2F66-4259-B2ED-0AAD101FEBC1}" srcId="{B54EF853-F928-468D-B4E0-EE6210E49278}" destId="{6DB042E8-5D2D-498D-9ED0-2E0D7B9C106C}" srcOrd="2" destOrd="0" parTransId="{4EA70D37-2106-446F-9EEA-01FFB597A921}" sibTransId="{7CD91192-063D-4836-9493-79668460B0AF}"/>
    <dgm:cxn modelId="{8D87B615-9EED-4D34-9B80-EE4E887CEBD4}" srcId="{FE48384C-AA3F-4A5A-9D23-60C07AFD18C9}" destId="{341DAADF-E04C-4D04-B34E-508487277E1B}" srcOrd="1" destOrd="0" parTransId="{A279D260-F947-461B-BB60-B830E2502E8C}" sibTransId="{526B45EF-3CC6-4823-A60D-4D572AA7A707}"/>
    <dgm:cxn modelId="{60266018-5CA2-4798-B0FD-D477522C21F0}" type="presOf" srcId="{7A70FDE1-B374-40DA-B90F-0069A72B1BEF}" destId="{9DC39723-56BF-4072-820F-55B94D822644}" srcOrd="0" destOrd="0" presId="urn:microsoft.com/office/officeart/2005/8/layout/hList1"/>
    <dgm:cxn modelId="{4C61571D-525B-4945-BE6D-1B1DFBA31CC4}" srcId="{5C003102-909B-4DA7-A9E4-02C7F659D54D}" destId="{5A39C4FF-5444-4BB7-BE7F-79A88CAF7120}" srcOrd="3" destOrd="0" parTransId="{0FEBB556-05D9-460E-A812-A0B2EA67E6AA}" sibTransId="{A85D0655-873D-46F4-A7F7-D33B80CE0985}"/>
    <dgm:cxn modelId="{51BE2C21-108B-4857-8198-68FE81DD9AC4}" srcId="{FE48384C-AA3F-4A5A-9D23-60C07AFD18C9}" destId="{2370EC75-14B5-4109-93BF-F51D5E6B9610}" srcOrd="0" destOrd="0" parTransId="{4DA00881-B5C6-495E-8B90-D49BFC915F12}" sibTransId="{D9DDDC9B-C54A-407C-A8D7-BEE3CDB65A57}"/>
    <dgm:cxn modelId="{834EBC24-4458-4535-B923-897B235A36AE}" srcId="{7A70FDE1-B374-40DA-B90F-0069A72B1BEF}" destId="{B54EF853-F928-468D-B4E0-EE6210E49278}" srcOrd="2" destOrd="0" parTransId="{48D329CB-3515-4060-8090-70625041DC82}" sibTransId="{B344679F-3D18-4869-9CA3-2BEA6E3EB47F}"/>
    <dgm:cxn modelId="{11A18525-86F6-409A-8559-4687647B9585}" type="presOf" srcId="{8CBBDB38-C60D-4865-A23E-80F016DAADCC}" destId="{6C1E9B58-58BB-4BC6-A826-2266F73BDE74}" srcOrd="0" destOrd="3" presId="urn:microsoft.com/office/officeart/2005/8/layout/hList1"/>
    <dgm:cxn modelId="{4396112A-0888-49C2-A427-883CC3E884E3}" type="presOf" srcId="{FE48384C-AA3F-4A5A-9D23-60C07AFD18C9}" destId="{6C455503-53E6-4081-BCB2-6531621F782D}" srcOrd="0" destOrd="0" presId="urn:microsoft.com/office/officeart/2005/8/layout/hList1"/>
    <dgm:cxn modelId="{69996033-A3EF-46ED-BC5E-0F3FABD2C965}" type="presOf" srcId="{5A39C4FF-5444-4BB7-BE7F-79A88CAF7120}" destId="{5CCAE496-8BB1-402A-B7CD-8CFBA63E3E45}" srcOrd="0" destOrd="3" presId="urn:microsoft.com/office/officeart/2005/8/layout/hList1"/>
    <dgm:cxn modelId="{C253CF36-2AB7-494C-9C34-4EEEB4830E78}" type="presOf" srcId="{5C003102-909B-4DA7-A9E4-02C7F659D54D}" destId="{E5B37714-0195-4EEF-87FF-394374CF5F28}" srcOrd="0" destOrd="0" presId="urn:microsoft.com/office/officeart/2005/8/layout/hList1"/>
    <dgm:cxn modelId="{6AB5834E-236F-4F72-88ED-CADE3DAF4A00}" type="presOf" srcId="{B54EF853-F928-468D-B4E0-EE6210E49278}" destId="{5F96B599-847D-484E-ABDB-7FB7DAE0008F}" srcOrd="0" destOrd="0" presId="urn:microsoft.com/office/officeart/2005/8/layout/hList1"/>
    <dgm:cxn modelId="{1A764451-3E66-4EBD-8FBA-903AAFC390B2}" type="presOf" srcId="{2370EC75-14B5-4109-93BF-F51D5E6B9610}" destId="{2B862EA5-85DA-4BF4-B295-209F74969458}" srcOrd="0" destOrd="0" presId="urn:microsoft.com/office/officeart/2005/8/layout/hList1"/>
    <dgm:cxn modelId="{8737F352-22B2-4740-B5B0-12419B21BBB9}" srcId="{7A70FDE1-B374-40DA-B90F-0069A72B1BEF}" destId="{FE48384C-AA3F-4A5A-9D23-60C07AFD18C9}" srcOrd="0" destOrd="0" parTransId="{65743FF2-D30B-4848-934C-E158BD59D17A}" sibTransId="{3F306C6F-1B71-45DE-94BB-D72BEFC2C110}"/>
    <dgm:cxn modelId="{39E32666-CA34-4B8F-9551-28AF333A242D}" type="presOf" srcId="{6DB042E8-5D2D-498D-9ED0-2E0D7B9C106C}" destId="{6C1E9B58-58BB-4BC6-A826-2266F73BDE74}" srcOrd="0" destOrd="2" presId="urn:microsoft.com/office/officeart/2005/8/layout/hList1"/>
    <dgm:cxn modelId="{8B836168-2AE3-4877-8604-452E8D18D251}" type="presOf" srcId="{A1BCD344-AD42-4D9B-9670-18921B846129}" destId="{6C1E9B58-58BB-4BC6-A826-2266F73BDE74}" srcOrd="0" destOrd="1" presId="urn:microsoft.com/office/officeart/2005/8/layout/hList1"/>
    <dgm:cxn modelId="{0E56266C-3281-4304-8357-9D89E9D17175}" srcId="{5C003102-909B-4DA7-A9E4-02C7F659D54D}" destId="{79AAF784-1C17-41AB-8E64-AF7EC1ACC73C}" srcOrd="1" destOrd="0" parTransId="{F41AD61F-E9CA-4615-8977-BC62C91CCE00}" sibTransId="{6FEEAC3C-C301-4B93-938E-5989C17AE45F}"/>
    <dgm:cxn modelId="{EB40AA96-415B-426B-A404-FADB19EA8047}" srcId="{5C003102-909B-4DA7-A9E4-02C7F659D54D}" destId="{793DCAF8-F9B7-4D97-8CFA-59C97D0CD8A5}" srcOrd="2" destOrd="0" parTransId="{5FF2E4B6-6AD6-4C06-8E02-0DFF73D64772}" sibTransId="{A6FEECCC-BE48-42AF-8F4C-0C3E71C0AD06}"/>
    <dgm:cxn modelId="{F2BCE5A3-F744-4043-96B7-6C0EC8B97E1C}" srcId="{5C003102-909B-4DA7-A9E4-02C7F659D54D}" destId="{70429C95-E188-441D-A7C7-7D151022FDD3}" srcOrd="0" destOrd="0" parTransId="{3A0872A0-A3EB-4125-9BB5-E4D41E2DC7E4}" sibTransId="{30905D5B-B8CF-4D33-A583-64AE5BCD043F}"/>
    <dgm:cxn modelId="{DE345DA4-AE7C-4087-A742-2D84110990C2}" type="presOf" srcId="{79AAF784-1C17-41AB-8E64-AF7EC1ACC73C}" destId="{5CCAE496-8BB1-402A-B7CD-8CFBA63E3E45}" srcOrd="0" destOrd="1" presId="urn:microsoft.com/office/officeart/2005/8/layout/hList1"/>
    <dgm:cxn modelId="{01F22AA6-1EA1-42C5-89D3-9F7F167FA549}" srcId="{7A70FDE1-B374-40DA-B90F-0069A72B1BEF}" destId="{5C003102-909B-4DA7-A9E4-02C7F659D54D}" srcOrd="1" destOrd="0" parTransId="{C9291D4B-F3EF-4DD4-89D2-657282C86FEB}" sibTransId="{B11BE61F-0570-43FA-8D2D-794601A79EAB}"/>
    <dgm:cxn modelId="{2B59DCAE-F8DA-4F94-A942-7724AEAE989D}" type="presOf" srcId="{0F3B8D5C-41FE-442B-B974-520975463C58}" destId="{2B862EA5-85DA-4BF4-B295-209F74969458}" srcOrd="0" destOrd="2" presId="urn:microsoft.com/office/officeart/2005/8/layout/hList1"/>
    <dgm:cxn modelId="{D3EE42CD-81AA-4BEC-829F-C72660C1D030}" type="presOf" srcId="{70098190-B88B-4529-B758-EA621818FC97}" destId="{6C1E9B58-58BB-4BC6-A826-2266F73BDE74}" srcOrd="0" destOrd="0" presId="urn:microsoft.com/office/officeart/2005/8/layout/hList1"/>
    <dgm:cxn modelId="{B02975CF-D6A1-43A6-8E03-65563BAB20AC}" srcId="{FE48384C-AA3F-4A5A-9D23-60C07AFD18C9}" destId="{0F3B8D5C-41FE-442B-B974-520975463C58}" srcOrd="2" destOrd="0" parTransId="{9EFC1695-B84F-4396-AEBE-90044BBF546C}" sibTransId="{81F01D74-6D14-4830-82C4-D6B36815276C}"/>
    <dgm:cxn modelId="{0B8AECD0-5A62-49C6-B57A-3AB5A834F6C4}" srcId="{B54EF853-F928-468D-B4E0-EE6210E49278}" destId="{70098190-B88B-4529-B758-EA621818FC97}" srcOrd="0" destOrd="0" parTransId="{A6DBC9AA-868E-4F8C-8D81-BF744C053DE2}" sibTransId="{70A18D25-DE04-492C-96EC-FC508A7B1EDF}"/>
    <dgm:cxn modelId="{819A45D7-0124-490D-82FD-8813521E59D9}" srcId="{B54EF853-F928-468D-B4E0-EE6210E49278}" destId="{A1BCD344-AD42-4D9B-9670-18921B846129}" srcOrd="1" destOrd="0" parTransId="{A165C69E-F6C9-4FD3-826D-DD37A2337AD4}" sibTransId="{F8960F8C-C572-4BF7-B647-770440F9B49C}"/>
    <dgm:cxn modelId="{50D8E2FB-2370-4B00-A657-9E4341EE7025}" srcId="{B54EF853-F928-468D-B4E0-EE6210E49278}" destId="{8CBBDB38-C60D-4865-A23E-80F016DAADCC}" srcOrd="3" destOrd="0" parTransId="{B3081B8B-F8EC-4297-9414-3628C9108FCF}" sibTransId="{66E47523-8BF5-428F-9A4C-7D6D54C09DBC}"/>
    <dgm:cxn modelId="{F0F7EAFF-D836-4D88-B92C-4C32EDFDBDBA}" type="presOf" srcId="{341DAADF-E04C-4D04-B34E-508487277E1B}" destId="{2B862EA5-85DA-4BF4-B295-209F74969458}" srcOrd="0" destOrd="1" presId="urn:microsoft.com/office/officeart/2005/8/layout/hList1"/>
    <dgm:cxn modelId="{83C570C8-5253-42A7-BA6A-69E87803146B}" type="presParOf" srcId="{9DC39723-56BF-4072-820F-55B94D822644}" destId="{019E1E36-C628-443D-A653-1043F80C393D}" srcOrd="0" destOrd="0" presId="urn:microsoft.com/office/officeart/2005/8/layout/hList1"/>
    <dgm:cxn modelId="{DB33CBBE-3735-4DD4-82AF-A6754EDB9032}" type="presParOf" srcId="{019E1E36-C628-443D-A653-1043F80C393D}" destId="{6C455503-53E6-4081-BCB2-6531621F782D}" srcOrd="0" destOrd="0" presId="urn:microsoft.com/office/officeart/2005/8/layout/hList1"/>
    <dgm:cxn modelId="{A5C60531-53AB-4854-A857-7907581CBD5E}" type="presParOf" srcId="{019E1E36-C628-443D-A653-1043F80C393D}" destId="{2B862EA5-85DA-4BF4-B295-209F74969458}" srcOrd="1" destOrd="0" presId="urn:microsoft.com/office/officeart/2005/8/layout/hList1"/>
    <dgm:cxn modelId="{2AD94290-CABE-4632-8C11-6F928EBBA0FD}" type="presParOf" srcId="{9DC39723-56BF-4072-820F-55B94D822644}" destId="{6E6D3C9E-CC7D-4565-B5BA-B6123221ED23}" srcOrd="1" destOrd="0" presId="urn:microsoft.com/office/officeart/2005/8/layout/hList1"/>
    <dgm:cxn modelId="{9C00722A-2B74-4B1C-9FF6-ADA9B04E6682}" type="presParOf" srcId="{9DC39723-56BF-4072-820F-55B94D822644}" destId="{04DACD92-9300-4169-8417-BE3331BC30E1}" srcOrd="2" destOrd="0" presId="urn:microsoft.com/office/officeart/2005/8/layout/hList1"/>
    <dgm:cxn modelId="{2490B1FE-923E-43FD-A195-C825A17E9460}" type="presParOf" srcId="{04DACD92-9300-4169-8417-BE3331BC30E1}" destId="{E5B37714-0195-4EEF-87FF-394374CF5F28}" srcOrd="0" destOrd="0" presId="urn:microsoft.com/office/officeart/2005/8/layout/hList1"/>
    <dgm:cxn modelId="{FB49EDCB-E652-46EF-95D1-F012E91CA8DA}" type="presParOf" srcId="{04DACD92-9300-4169-8417-BE3331BC30E1}" destId="{5CCAE496-8BB1-402A-B7CD-8CFBA63E3E45}" srcOrd="1" destOrd="0" presId="urn:microsoft.com/office/officeart/2005/8/layout/hList1"/>
    <dgm:cxn modelId="{9F7E7198-EB03-4D41-BFC5-B5CBA2BF3037}" type="presParOf" srcId="{9DC39723-56BF-4072-820F-55B94D822644}" destId="{C0C9A560-3F4D-44D4-B9DA-28A9817200D6}" srcOrd="3" destOrd="0" presId="urn:microsoft.com/office/officeart/2005/8/layout/hList1"/>
    <dgm:cxn modelId="{C3A414DF-8CB2-4AA9-9964-409C6F2281BE}" type="presParOf" srcId="{9DC39723-56BF-4072-820F-55B94D822644}" destId="{B03713C6-F811-4F77-ACB5-4EF86F369CA6}" srcOrd="4" destOrd="0" presId="urn:microsoft.com/office/officeart/2005/8/layout/hList1"/>
    <dgm:cxn modelId="{6873E6AB-9D2C-4F3F-B6C1-4617DC7B8FC0}" type="presParOf" srcId="{B03713C6-F811-4F77-ACB5-4EF86F369CA6}" destId="{5F96B599-847D-484E-ABDB-7FB7DAE0008F}" srcOrd="0" destOrd="0" presId="urn:microsoft.com/office/officeart/2005/8/layout/hList1"/>
    <dgm:cxn modelId="{E564BDAF-C3BC-47BE-BE78-3978CCB5DF3F}" type="presParOf" srcId="{B03713C6-F811-4F77-ACB5-4EF86F369CA6}" destId="{6C1E9B58-58BB-4BC6-A826-2266F73BDE7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55503-53E6-4081-BCB2-6531621F782D}">
      <dsp:nvSpPr>
        <dsp:cNvPr id="0" name=""/>
        <dsp:cNvSpPr/>
      </dsp:nvSpPr>
      <dsp:spPr>
        <a:xfrm>
          <a:off x="2723" y="368669"/>
          <a:ext cx="2655484" cy="7776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/>
            <a:t>1º Trimestre</a:t>
          </a:r>
        </a:p>
      </dsp:txBody>
      <dsp:txXfrm>
        <a:off x="2723" y="368669"/>
        <a:ext cx="2655484" cy="777600"/>
      </dsp:txXfrm>
    </dsp:sp>
    <dsp:sp modelId="{2B862EA5-85DA-4BF4-B295-209F74969458}">
      <dsp:nvSpPr>
        <dsp:cNvPr id="0" name=""/>
        <dsp:cNvSpPr/>
      </dsp:nvSpPr>
      <dsp:spPr>
        <a:xfrm>
          <a:off x="0" y="1205666"/>
          <a:ext cx="2655484" cy="3485721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Nº reales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Problemas aritméticos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Polinomios - Ecuaciones</a:t>
          </a:r>
        </a:p>
      </dsp:txBody>
      <dsp:txXfrm>
        <a:off x="0" y="1205666"/>
        <a:ext cx="2655484" cy="3485721"/>
      </dsp:txXfrm>
    </dsp:sp>
    <dsp:sp modelId="{E5B37714-0195-4EEF-87FF-394374CF5F28}">
      <dsp:nvSpPr>
        <dsp:cNvPr id="0" name=""/>
        <dsp:cNvSpPr/>
      </dsp:nvSpPr>
      <dsp:spPr>
        <a:xfrm>
          <a:off x="3029975" y="368669"/>
          <a:ext cx="2655484" cy="777600"/>
        </a:xfrm>
        <a:prstGeom prst="rect">
          <a:avLst/>
        </a:prstGeom>
        <a:gradFill rotWithShape="0">
          <a:gsLst>
            <a:gs pos="0">
              <a:schemeClr val="accent4">
                <a:hueOff val="10211516"/>
                <a:satOff val="-11993"/>
                <a:lumOff val="4608"/>
                <a:alphaOff val="0"/>
                <a:tint val="62000"/>
                <a:satMod val="180000"/>
              </a:schemeClr>
            </a:gs>
            <a:gs pos="65000">
              <a:schemeClr val="accent4">
                <a:hueOff val="10211516"/>
                <a:satOff val="-11993"/>
                <a:lumOff val="4608"/>
                <a:alphaOff val="0"/>
                <a:tint val="32000"/>
                <a:satMod val="250000"/>
              </a:schemeClr>
            </a:gs>
            <a:gs pos="100000">
              <a:schemeClr val="accent4">
                <a:hueOff val="10211516"/>
                <a:satOff val="-11993"/>
                <a:lumOff val="4608"/>
                <a:alphaOff val="0"/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10211516"/>
              <a:satOff val="-11993"/>
              <a:lumOff val="4608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/>
            <a:t>2º Trimestre</a:t>
          </a:r>
        </a:p>
      </dsp:txBody>
      <dsp:txXfrm>
        <a:off x="3029975" y="368669"/>
        <a:ext cx="2655484" cy="777600"/>
      </dsp:txXfrm>
    </dsp:sp>
    <dsp:sp modelId="{5CCAE496-8BB1-402A-B7CD-8CFBA63E3E45}">
      <dsp:nvSpPr>
        <dsp:cNvPr id="0" name=""/>
        <dsp:cNvSpPr/>
      </dsp:nvSpPr>
      <dsp:spPr>
        <a:xfrm>
          <a:off x="3029975" y="1146269"/>
          <a:ext cx="2655484" cy="3485721"/>
        </a:xfrm>
        <a:prstGeom prst="rect">
          <a:avLst/>
        </a:prstGeom>
        <a:solidFill>
          <a:schemeClr val="accent4">
            <a:tint val="40000"/>
            <a:alpha val="90000"/>
            <a:hueOff val="10329230"/>
            <a:satOff val="-5624"/>
            <a:lumOff val="737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0329230"/>
              <a:satOff val="-5624"/>
              <a:lumOff val="7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700" kern="1200" dirty="0"/>
            <a:t>Ecuaciones y sistemas.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700" kern="1200" dirty="0"/>
            <a:t>Perímetros y áreas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700" kern="1200" dirty="0"/>
            <a:t>Semejanzas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2700" kern="1200" dirty="0"/>
        </a:p>
      </dsp:txBody>
      <dsp:txXfrm>
        <a:off x="3029975" y="1146269"/>
        <a:ext cx="2655484" cy="3485721"/>
      </dsp:txXfrm>
    </dsp:sp>
    <dsp:sp modelId="{5F96B599-847D-484E-ABDB-7FB7DAE0008F}">
      <dsp:nvSpPr>
        <dsp:cNvPr id="0" name=""/>
        <dsp:cNvSpPr/>
      </dsp:nvSpPr>
      <dsp:spPr>
        <a:xfrm>
          <a:off x="6057228" y="368669"/>
          <a:ext cx="2655484" cy="777600"/>
        </a:xfrm>
        <a:prstGeom prst="rect">
          <a:avLst/>
        </a:prstGeom>
        <a:gradFill rotWithShape="0">
          <a:gsLst>
            <a:gs pos="0">
              <a:schemeClr val="accent4">
                <a:hueOff val="20423033"/>
                <a:satOff val="-23986"/>
                <a:lumOff val="9216"/>
                <a:alphaOff val="0"/>
                <a:tint val="62000"/>
                <a:satMod val="180000"/>
              </a:schemeClr>
            </a:gs>
            <a:gs pos="65000">
              <a:schemeClr val="accent4">
                <a:hueOff val="20423033"/>
                <a:satOff val="-23986"/>
                <a:lumOff val="9216"/>
                <a:alphaOff val="0"/>
                <a:tint val="32000"/>
                <a:satMod val="250000"/>
              </a:schemeClr>
            </a:gs>
            <a:gs pos="100000">
              <a:schemeClr val="accent4">
                <a:hueOff val="20423033"/>
                <a:satOff val="-23986"/>
                <a:lumOff val="9216"/>
                <a:alphaOff val="0"/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20423033"/>
              <a:satOff val="-23986"/>
              <a:lumOff val="9216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/>
            <a:t>3º Trimestre</a:t>
          </a:r>
        </a:p>
      </dsp:txBody>
      <dsp:txXfrm>
        <a:off x="6057228" y="368669"/>
        <a:ext cx="2655484" cy="777600"/>
      </dsp:txXfrm>
    </dsp:sp>
    <dsp:sp modelId="{6C1E9B58-58BB-4BC6-A826-2266F73BDE74}">
      <dsp:nvSpPr>
        <dsp:cNvPr id="0" name=""/>
        <dsp:cNvSpPr/>
      </dsp:nvSpPr>
      <dsp:spPr>
        <a:xfrm>
          <a:off x="6057228" y="1146269"/>
          <a:ext cx="2655484" cy="3485721"/>
        </a:xfrm>
        <a:prstGeom prst="rect">
          <a:avLst/>
        </a:prstGeom>
        <a:solidFill>
          <a:schemeClr val="accent4">
            <a:tint val="40000"/>
            <a:alpha val="90000"/>
            <a:hueOff val="20658461"/>
            <a:satOff val="-11248"/>
            <a:lumOff val="147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20658461"/>
              <a:satOff val="-11248"/>
              <a:lumOff val="147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Funciones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Estadística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Probabilidad</a:t>
          </a:r>
        </a:p>
      </dsp:txBody>
      <dsp:txXfrm>
        <a:off x="6057228" y="1146269"/>
        <a:ext cx="2655484" cy="3485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F629C-3114-4DA3-97C0-C118B826AB7C}" type="datetimeFigureOut">
              <a:rPr lang="es-ES" smtClean="0"/>
              <a:pPr/>
              <a:t>11/9/19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52E53-2587-45BF-A5CE-6C502B07973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3909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52E53-2587-45BF-A5CE-6C502B079738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0267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11/9/19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11/9/19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11/9/19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11/9/19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11/9/19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11/9/19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11/9/19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11/9/19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11/9/19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11/9/19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11/9/19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11/9/19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lchordemacanaz.es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8690" y="857233"/>
            <a:ext cx="7772400" cy="2571767"/>
          </a:xfrm>
        </p:spPr>
        <p:txBody>
          <a:bodyPr>
            <a:normAutofit fontScale="90000"/>
          </a:bodyPr>
          <a:lstStyle/>
          <a:p>
            <a:pPr algn="ctr"/>
            <a:r>
              <a:rPr lang="es-ES" sz="6000" dirty="0"/>
              <a:t>ASIGNATURA DE MATEMÁTICAS</a:t>
            </a:r>
            <a:br>
              <a:rPr lang="es-ES" sz="6000" dirty="0"/>
            </a:br>
            <a:r>
              <a:rPr lang="es-ES" sz="6000" dirty="0"/>
              <a:t>4º ESO – Aplicadas</a:t>
            </a:r>
            <a:endParaRPr lang="es-ES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 rot="21480000">
            <a:off x="4214810" y="4446949"/>
            <a:ext cx="4843442" cy="642942"/>
          </a:xfrm>
          <a:prstGeom prst="rect">
            <a:avLst/>
          </a:prstGeom>
        </p:spPr>
        <p:txBody>
          <a:bodyPr vert="horz" anchor="b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Profesor: Daniel Hernández</a:t>
            </a:r>
            <a:endParaRPr kumimoji="0" lang="es-ES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28662" y="6072206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IES MELCHOR DE MACANAZ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err="1">
                <a:solidFill>
                  <a:schemeClr val="accent1">
                    <a:lumMod val="50000"/>
                  </a:schemeClr>
                </a:solidFill>
              </a:rPr>
              <a:t>Classroom</a:t>
            </a:r>
            <a:endParaRPr lang="es-E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608" y="1412776"/>
            <a:ext cx="7524328" cy="414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85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err="1">
                <a:solidFill>
                  <a:schemeClr val="accent1">
                    <a:lumMod val="50000"/>
                  </a:schemeClr>
                </a:solidFill>
              </a:rPr>
              <a:t>Classroom</a:t>
            </a:r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 – Nuestra aula virtual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6F8FBE4-77CC-0E41-A2FC-023238DF6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195563"/>
            <a:ext cx="7308304" cy="4818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11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Formulario de recogida de información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4348" y="1428736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En el aula virtual…</a:t>
            </a: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71678"/>
            <a:ext cx="6858048" cy="37975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Prueba de Evaluación Inicial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4348" y="1428736"/>
            <a:ext cx="75009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/>
              <a:t>Vamos a realizar una prueba de evaluación inicial para ver vuestro nivel en matemáticas.</a:t>
            </a:r>
          </a:p>
          <a:p>
            <a:pPr algn="just">
              <a:buFontTx/>
              <a:buChar char="-"/>
            </a:pPr>
            <a:endParaRPr lang="es-ES" sz="2400" dirty="0"/>
          </a:p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3275" y="2495550"/>
            <a:ext cx="5178226" cy="3933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Temas del Curso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214282" y="928670"/>
          <a:ext cx="8715436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Evaluación – Nota de la asignatura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/>
          </p:nvPr>
        </p:nvGraphicFramePr>
        <p:xfrm>
          <a:off x="714348" y="1397001"/>
          <a:ext cx="7500991" cy="3282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8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1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1171">
                  <a:extLst>
                    <a:ext uri="{9D8B030D-6E8A-4147-A177-3AD203B41FA5}">
                      <a16:colId xmlns:a16="http://schemas.microsoft.com/office/drawing/2014/main" val="2948075275"/>
                    </a:ext>
                  </a:extLst>
                </a:gridCol>
              </a:tblGrid>
              <a:tr h="531801">
                <a:tc gridSpan="3"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Para</a:t>
                      </a:r>
                      <a:r>
                        <a:rPr lang="es-ES" sz="3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cada unidad</a:t>
                      </a:r>
                      <a:endParaRPr lang="es-ES" sz="3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589">
                <a:tc gridSpan="2"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Estándares Bloques 2,3,4,5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E. Bloque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955508"/>
                  </a:ext>
                </a:extLst>
              </a:tr>
              <a:tr h="1092537">
                <a:tc>
                  <a:txBody>
                    <a:bodyPr/>
                    <a:lstStyle/>
                    <a:p>
                      <a:pPr algn="ctr"/>
                      <a:r>
                        <a:rPr lang="es-ES" sz="5400" dirty="0"/>
                        <a:t>80 %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C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5400" dirty="0"/>
                        <a:t>10 %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F7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5400" dirty="0"/>
                        <a:t>10 %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7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2537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/>
                        <a:t>Examen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/>
                        <a:t>Informática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/>
                        <a:t>Resto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336464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14348" y="4869160"/>
            <a:ext cx="7572428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800" dirty="0"/>
              <a:t>La nota del trimestre y del curso será la nota media de las unidades</a:t>
            </a:r>
          </a:p>
        </p:txBody>
      </p:sp>
    </p:spTree>
    <p:extLst>
      <p:ext uri="{BB962C8B-B14F-4D97-AF65-F5344CB8AC3E}">
        <p14:creationId xmlns:p14="http://schemas.microsoft.com/office/powerpoint/2010/main" val="306101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Nota del Trimestre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214422"/>
            <a:ext cx="3857652" cy="537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3 CuadroTexto">
            <a:extLst>
              <a:ext uri="{FF2B5EF4-FFF2-40B4-BE49-F238E27FC236}">
                <a16:creationId xmlns:a16="http://schemas.microsoft.com/office/drawing/2014/main" id="{CDADE59C-127B-5847-9692-28FEB6F842B5}"/>
              </a:ext>
            </a:extLst>
          </p:cNvPr>
          <p:cNvSpPr txBox="1"/>
          <p:nvPr/>
        </p:nvSpPr>
        <p:spPr>
          <a:xfrm>
            <a:off x="357158" y="1428736"/>
            <a:ext cx="3929090" cy="40934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" sz="2000" dirty="0"/>
              <a:t>Evaluaremos al menos 3 unidades al trimestre.</a:t>
            </a:r>
          </a:p>
          <a:p>
            <a:pPr algn="just">
              <a:buFont typeface="Arial" pitchFamily="34" charset="0"/>
              <a:buChar char="•"/>
            </a:pPr>
            <a:r>
              <a:rPr lang="es-ES" sz="2000" dirty="0"/>
              <a:t> La nota será la suma de las notas de los estándares de cada examen.</a:t>
            </a:r>
          </a:p>
          <a:p>
            <a:pPr algn="just">
              <a:buFont typeface="Arial" pitchFamily="34" charset="0"/>
              <a:buChar char="•"/>
            </a:pPr>
            <a:r>
              <a:rPr lang="es-ES" sz="2000" dirty="0"/>
              <a:t> Al final de cada trimestre habrá una recuperación de las unidades suspensas.</a:t>
            </a:r>
          </a:p>
          <a:p>
            <a:pPr algn="just">
              <a:buFont typeface="Arial" pitchFamily="34" charset="0"/>
              <a:buChar char="•"/>
            </a:pPr>
            <a:endParaRPr lang="es-ES" sz="2000" dirty="0"/>
          </a:p>
          <a:p>
            <a:pPr algn="just">
              <a:buFont typeface="Arial" pitchFamily="34" charset="0"/>
              <a:buChar char="•"/>
            </a:pPr>
            <a:r>
              <a:rPr lang="es-ES" sz="2000" dirty="0"/>
              <a:t>Al final del curso habrá un examen final para recuperar los trimestres suspensos y para el que quiera subir nota.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sgfm.elcorteingles.es/SGFM/dctm/IMAGENES02/201204/09/00106539322872___P1_1000x100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214422"/>
            <a:ext cx="5643578" cy="5643578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Estándares de Participación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929322" y="1428736"/>
            <a:ext cx="2928958" cy="144655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200" dirty="0"/>
              <a:t>Hay que conseguir al menos 7 positivos saliendo a la pizarra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929322" y="3215532"/>
            <a:ext cx="2928958" cy="178510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200" dirty="0"/>
              <a:t>Casi siempre será el azar el que determine a quién le toca salir cada día…</a:t>
            </a:r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5143512"/>
            <a:ext cx="2024060" cy="163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357298"/>
            <a:ext cx="428628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Trabajo en casa - cuaderno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214810" y="1500174"/>
            <a:ext cx="4643470" cy="193899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2400" dirty="0"/>
              <a:t>Cada unidad os entregaré una hoja con las tareas que vamos a realizar e iré comprobando que las realizáis.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Trabajos - Informática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4348" y="1428736"/>
            <a:ext cx="771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b="1" dirty="0"/>
              <a:t>Vamos a trabajar actividades con el ordenador un día a la semana…</a:t>
            </a:r>
          </a:p>
        </p:txBody>
      </p:sp>
      <p:pic>
        <p:nvPicPr>
          <p:cNvPr id="8193" name="topimg2_0" descr="04_425_317_1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714620"/>
            <a:ext cx="4929222" cy="36716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194" name="topimg2_0" descr="05_425_317_1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07" y="2928934"/>
            <a:ext cx="3600475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Aula de las mates</a:t>
            </a:r>
          </a:p>
        </p:txBody>
      </p:sp>
      <p:pic>
        <p:nvPicPr>
          <p:cNvPr id="4097" name="Picture 1" descr="02_aula_mat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8358246" cy="40064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3 CuadroTexto"/>
          <p:cNvSpPr txBox="1"/>
          <p:nvPr/>
        </p:nvSpPr>
        <p:spPr>
          <a:xfrm>
            <a:off x="2357422" y="5643578"/>
            <a:ext cx="6500858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002060"/>
                </a:solidFill>
                <a:hlinkClick r:id="rId3"/>
              </a:rPr>
              <a:t>http://www.melchordemacanaz.es</a:t>
            </a:r>
            <a:r>
              <a:rPr lang="es-ES" dirty="0">
                <a:solidFill>
                  <a:srgbClr val="002060"/>
                </a:solidFill>
              </a:rPr>
              <a:t>  </a:t>
            </a:r>
            <a:r>
              <a:rPr lang="es-ES" dirty="0">
                <a:sym typeface="Wingdings" pitchFamily="2" charset="2"/>
              </a:rPr>
              <a:t> Aula de las Mates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>
                <a:solidFill>
                  <a:schemeClr val="accent1">
                    <a:lumMod val="50000"/>
                  </a:schemeClr>
                </a:solidFill>
              </a:rPr>
              <a:t>Matem</a:t>
            </a:r>
            <a:r>
              <a:rPr lang="es-ES" sz="3200" b="1" dirty="0" err="1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s-ES" sz="3200" b="1">
                <a:solidFill>
                  <a:schemeClr val="accent1">
                    <a:lumMod val="50000"/>
                  </a:schemeClr>
                </a:solidFill>
              </a:rPr>
              <a:t>tico.es</a:t>
            </a:r>
            <a:endParaRPr lang="es-E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228688"/>
            <a:ext cx="6660232" cy="4737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00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7426</TotalTime>
  <Words>265</Words>
  <Application>Microsoft Macintosh PowerPoint</Application>
  <PresentationFormat>Presentación en pantalla (4:3)</PresentationFormat>
  <Paragraphs>50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Concurrencia</vt:lpstr>
      <vt:lpstr>ASIGNATURA DE MATEMÁTICAS 4º ESO – Aplicadas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</dc:creator>
  <cp:lastModifiedBy>Usuario de Microsoft Office</cp:lastModifiedBy>
  <cp:revision>123</cp:revision>
  <dcterms:created xsi:type="dcterms:W3CDTF">2012-11-26T21:13:21Z</dcterms:created>
  <dcterms:modified xsi:type="dcterms:W3CDTF">2019-09-11T20:43:29Z</dcterms:modified>
</cp:coreProperties>
</file>