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45" r:id="rId3"/>
    <p:sldId id="357" r:id="rId4"/>
    <p:sldId id="358" r:id="rId5"/>
    <p:sldId id="359" r:id="rId6"/>
    <p:sldId id="350" r:id="rId7"/>
    <p:sldId id="360" r:id="rId8"/>
    <p:sldId id="352" r:id="rId9"/>
    <p:sldId id="35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050"/>
  </p:normalViewPr>
  <p:slideViewPr>
    <p:cSldViewPr>
      <p:cViewPr varScale="1">
        <p:scale>
          <a:sx n="114" d="100"/>
          <a:sy n="114" d="100"/>
        </p:scale>
        <p:origin x="16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0FDE1-B374-40DA-B90F-0069A72B1BEF}" type="doc">
      <dgm:prSet loTypeId="urn:microsoft.com/office/officeart/2005/8/layout/h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E48384C-AA3F-4A5A-9D23-60C07AFD18C9}">
      <dgm:prSet phldrT="[Texto]" custT="1"/>
      <dgm:spPr/>
      <dgm:t>
        <a:bodyPr/>
        <a:lstStyle/>
        <a:p>
          <a:r>
            <a:rPr lang="es-ES" sz="2800" b="1" dirty="0"/>
            <a:t>1º Trimestre</a:t>
          </a:r>
        </a:p>
      </dgm:t>
    </dgm:pt>
    <dgm:pt modelId="{65743FF2-D30B-4848-934C-E158BD59D17A}" type="parTrans" cxnId="{8737F352-22B2-4740-B5B0-12419B21BBB9}">
      <dgm:prSet/>
      <dgm:spPr/>
      <dgm:t>
        <a:bodyPr/>
        <a:lstStyle/>
        <a:p>
          <a:endParaRPr lang="es-ES"/>
        </a:p>
      </dgm:t>
    </dgm:pt>
    <dgm:pt modelId="{3F306C6F-1B71-45DE-94BB-D72BEFC2C110}" type="sibTrans" cxnId="{8737F352-22B2-4740-B5B0-12419B21BBB9}">
      <dgm:prSet/>
      <dgm:spPr/>
      <dgm:t>
        <a:bodyPr/>
        <a:lstStyle/>
        <a:p>
          <a:endParaRPr lang="es-ES"/>
        </a:p>
      </dgm:t>
    </dgm:pt>
    <dgm:pt modelId="{2370EC75-14B5-4109-93BF-F51D5E6B9610}">
      <dgm:prSet phldrT="[Texto]" custT="1"/>
      <dgm:spPr/>
      <dgm:t>
        <a:bodyPr/>
        <a:lstStyle/>
        <a:p>
          <a:r>
            <a:rPr lang="es-ES" sz="2400" dirty="0"/>
            <a:t>Nº Reales</a:t>
          </a:r>
        </a:p>
      </dgm:t>
    </dgm:pt>
    <dgm:pt modelId="{4DA00881-B5C6-495E-8B90-D49BFC915F12}" type="parTrans" cxnId="{51BE2C21-108B-4857-8198-68FE81DD9AC4}">
      <dgm:prSet/>
      <dgm:spPr/>
      <dgm:t>
        <a:bodyPr/>
        <a:lstStyle/>
        <a:p>
          <a:endParaRPr lang="es-ES"/>
        </a:p>
      </dgm:t>
    </dgm:pt>
    <dgm:pt modelId="{D9DDDC9B-C54A-407C-A8D7-BEE3CDB65A57}" type="sibTrans" cxnId="{51BE2C21-108B-4857-8198-68FE81DD9AC4}">
      <dgm:prSet/>
      <dgm:spPr/>
      <dgm:t>
        <a:bodyPr/>
        <a:lstStyle/>
        <a:p>
          <a:endParaRPr lang="es-ES"/>
        </a:p>
      </dgm:t>
    </dgm:pt>
    <dgm:pt modelId="{5C003102-909B-4DA7-A9E4-02C7F659D54D}">
      <dgm:prSet phldrT="[Texto]" custT="1"/>
      <dgm:spPr/>
      <dgm:t>
        <a:bodyPr/>
        <a:lstStyle/>
        <a:p>
          <a:r>
            <a:rPr lang="es-ES" sz="2800" b="1" dirty="0"/>
            <a:t>2º Trimestre</a:t>
          </a:r>
        </a:p>
      </dgm:t>
    </dgm:pt>
    <dgm:pt modelId="{C9291D4B-F3EF-4DD4-89D2-657282C86FEB}" type="parTrans" cxnId="{01F22AA6-1EA1-42C5-89D3-9F7F167FA549}">
      <dgm:prSet/>
      <dgm:spPr/>
      <dgm:t>
        <a:bodyPr/>
        <a:lstStyle/>
        <a:p>
          <a:endParaRPr lang="es-ES"/>
        </a:p>
      </dgm:t>
    </dgm:pt>
    <dgm:pt modelId="{B11BE61F-0570-43FA-8D2D-794601A79EAB}" type="sibTrans" cxnId="{01F22AA6-1EA1-42C5-89D3-9F7F167FA549}">
      <dgm:prSet/>
      <dgm:spPr/>
      <dgm:t>
        <a:bodyPr/>
        <a:lstStyle/>
        <a:p>
          <a:endParaRPr lang="es-ES"/>
        </a:p>
      </dgm:t>
    </dgm:pt>
    <dgm:pt modelId="{70429C95-E188-441D-A7C7-7D151022FDD3}">
      <dgm:prSet phldrT="[Texto]" custT="1"/>
      <dgm:spPr/>
      <dgm:t>
        <a:bodyPr/>
        <a:lstStyle/>
        <a:p>
          <a:r>
            <a:rPr lang="es-ES" sz="2400" dirty="0"/>
            <a:t>Análisis</a:t>
          </a:r>
        </a:p>
      </dgm:t>
    </dgm:pt>
    <dgm:pt modelId="{3A0872A0-A3EB-4125-9BB5-E4D41E2DC7E4}" type="parTrans" cxnId="{F2BCE5A3-F744-4043-96B7-6C0EC8B97E1C}">
      <dgm:prSet/>
      <dgm:spPr/>
      <dgm:t>
        <a:bodyPr/>
        <a:lstStyle/>
        <a:p>
          <a:endParaRPr lang="es-ES"/>
        </a:p>
      </dgm:t>
    </dgm:pt>
    <dgm:pt modelId="{30905D5B-B8CF-4D33-A583-64AE5BCD043F}" type="sibTrans" cxnId="{F2BCE5A3-F744-4043-96B7-6C0EC8B97E1C}">
      <dgm:prSet/>
      <dgm:spPr/>
      <dgm:t>
        <a:bodyPr/>
        <a:lstStyle/>
        <a:p>
          <a:endParaRPr lang="es-ES"/>
        </a:p>
      </dgm:t>
    </dgm:pt>
    <dgm:pt modelId="{B54EF853-F928-468D-B4E0-EE6210E49278}">
      <dgm:prSet phldrT="[Texto]" custT="1"/>
      <dgm:spPr/>
      <dgm:t>
        <a:bodyPr/>
        <a:lstStyle/>
        <a:p>
          <a:r>
            <a:rPr lang="es-ES" sz="2800" b="1" dirty="0"/>
            <a:t>3º Trimestre</a:t>
          </a:r>
        </a:p>
      </dgm:t>
    </dgm:pt>
    <dgm:pt modelId="{48D329CB-3515-4060-8090-70625041DC82}" type="parTrans" cxnId="{834EBC24-4458-4535-B923-897B235A36AE}">
      <dgm:prSet/>
      <dgm:spPr/>
      <dgm:t>
        <a:bodyPr/>
        <a:lstStyle/>
        <a:p>
          <a:endParaRPr lang="es-ES"/>
        </a:p>
      </dgm:t>
    </dgm:pt>
    <dgm:pt modelId="{B344679F-3D18-4869-9CA3-2BEA6E3EB47F}" type="sibTrans" cxnId="{834EBC24-4458-4535-B923-897B235A36AE}">
      <dgm:prSet/>
      <dgm:spPr/>
      <dgm:t>
        <a:bodyPr/>
        <a:lstStyle/>
        <a:p>
          <a:endParaRPr lang="es-ES"/>
        </a:p>
      </dgm:t>
    </dgm:pt>
    <dgm:pt modelId="{70098190-B88B-4529-B758-EA621818FC97}">
      <dgm:prSet phldrT="[Texto]" custT="1"/>
      <dgm:spPr/>
      <dgm:t>
        <a:bodyPr/>
        <a:lstStyle/>
        <a:p>
          <a:endParaRPr lang="es-ES" sz="2400" dirty="0"/>
        </a:p>
      </dgm:t>
    </dgm:pt>
    <dgm:pt modelId="{A6DBC9AA-868E-4F8C-8D81-BF744C053DE2}" type="parTrans" cxnId="{0B8AECD0-5A62-49C6-B57A-3AB5A834F6C4}">
      <dgm:prSet/>
      <dgm:spPr/>
      <dgm:t>
        <a:bodyPr/>
        <a:lstStyle/>
        <a:p>
          <a:endParaRPr lang="es-ES"/>
        </a:p>
      </dgm:t>
    </dgm:pt>
    <dgm:pt modelId="{70A18D25-DE04-492C-96EC-FC508A7B1EDF}" type="sibTrans" cxnId="{0B8AECD0-5A62-49C6-B57A-3AB5A834F6C4}">
      <dgm:prSet/>
      <dgm:spPr/>
      <dgm:t>
        <a:bodyPr/>
        <a:lstStyle/>
        <a:p>
          <a:endParaRPr lang="es-ES"/>
        </a:p>
      </dgm:t>
    </dgm:pt>
    <dgm:pt modelId="{8CBBDB38-C60D-4865-A23E-80F016DAADCC}">
      <dgm:prSet phldrT="[Texto]" custT="1"/>
      <dgm:spPr/>
      <dgm:t>
        <a:bodyPr/>
        <a:lstStyle/>
        <a:p>
          <a:r>
            <a:rPr lang="es-ES" sz="2400" dirty="0"/>
            <a:t>Probabilidad</a:t>
          </a:r>
          <a:br>
            <a:rPr lang="es-ES" sz="2400" dirty="0"/>
          </a:br>
          <a:r>
            <a:rPr lang="es-ES" sz="2400" dirty="0"/>
            <a:t>Estadística</a:t>
          </a:r>
        </a:p>
      </dgm:t>
    </dgm:pt>
    <dgm:pt modelId="{B3081B8B-F8EC-4297-9414-3628C9108FCF}" type="parTrans" cxnId="{50D8E2FB-2370-4B00-A657-9E4341EE7025}">
      <dgm:prSet/>
      <dgm:spPr/>
      <dgm:t>
        <a:bodyPr/>
        <a:lstStyle/>
        <a:p>
          <a:endParaRPr lang="es-ES"/>
        </a:p>
      </dgm:t>
    </dgm:pt>
    <dgm:pt modelId="{66E47523-8BF5-428F-9A4C-7D6D54C09DBC}" type="sibTrans" cxnId="{50D8E2FB-2370-4B00-A657-9E4341EE7025}">
      <dgm:prSet/>
      <dgm:spPr/>
      <dgm:t>
        <a:bodyPr/>
        <a:lstStyle/>
        <a:p>
          <a:endParaRPr lang="es-ES"/>
        </a:p>
      </dgm:t>
    </dgm:pt>
    <dgm:pt modelId="{341DAADF-E04C-4D04-B34E-508487277E1B}">
      <dgm:prSet phldrT="[Texto]" custT="1"/>
      <dgm:spPr/>
      <dgm:t>
        <a:bodyPr/>
        <a:lstStyle/>
        <a:p>
          <a:r>
            <a:rPr lang="es-ES" sz="2400" dirty="0"/>
            <a:t>Álgebra</a:t>
          </a:r>
        </a:p>
      </dgm:t>
    </dgm:pt>
    <dgm:pt modelId="{A279D260-F947-461B-BB60-B830E2502E8C}" type="parTrans" cxnId="{8D87B615-9EED-4D34-9B80-EE4E887CEBD4}">
      <dgm:prSet/>
      <dgm:spPr/>
      <dgm:t>
        <a:bodyPr/>
        <a:lstStyle/>
        <a:p>
          <a:endParaRPr lang="es-ES"/>
        </a:p>
      </dgm:t>
    </dgm:pt>
    <dgm:pt modelId="{526B45EF-3CC6-4823-A60D-4D572AA7A707}" type="sibTrans" cxnId="{8D87B615-9EED-4D34-9B80-EE4E887CEBD4}">
      <dgm:prSet/>
      <dgm:spPr/>
      <dgm:t>
        <a:bodyPr/>
        <a:lstStyle/>
        <a:p>
          <a:endParaRPr lang="es-ES"/>
        </a:p>
      </dgm:t>
    </dgm:pt>
    <dgm:pt modelId="{0F3B8D5C-41FE-442B-B974-520975463C58}">
      <dgm:prSet phldrT="[Texto]" custT="1"/>
      <dgm:spPr/>
      <dgm:t>
        <a:bodyPr/>
        <a:lstStyle/>
        <a:p>
          <a:r>
            <a:rPr lang="es-ES" sz="2400" dirty="0"/>
            <a:t>Trigonometría</a:t>
          </a:r>
        </a:p>
      </dgm:t>
    </dgm:pt>
    <dgm:pt modelId="{9EFC1695-B84F-4396-AEBE-90044BBF546C}" type="parTrans" cxnId="{B02975CF-D6A1-43A6-8E03-65563BAB20AC}">
      <dgm:prSet/>
      <dgm:spPr/>
      <dgm:t>
        <a:bodyPr/>
        <a:lstStyle/>
        <a:p>
          <a:endParaRPr lang="es-ES"/>
        </a:p>
      </dgm:t>
    </dgm:pt>
    <dgm:pt modelId="{81F01D74-6D14-4830-82C4-D6B36815276C}" type="sibTrans" cxnId="{B02975CF-D6A1-43A6-8E03-65563BAB20AC}">
      <dgm:prSet/>
      <dgm:spPr/>
      <dgm:t>
        <a:bodyPr/>
        <a:lstStyle/>
        <a:p>
          <a:endParaRPr lang="es-ES"/>
        </a:p>
      </dgm:t>
    </dgm:pt>
    <dgm:pt modelId="{5A39C4FF-5444-4BB7-BE7F-79A88CAF7120}">
      <dgm:prSet phldrT="[Texto]"/>
      <dgm:spPr/>
      <dgm:t>
        <a:bodyPr/>
        <a:lstStyle/>
        <a:p>
          <a:endParaRPr lang="es-ES" sz="2800" dirty="0"/>
        </a:p>
      </dgm:t>
    </dgm:pt>
    <dgm:pt modelId="{0FEBB556-05D9-460E-A812-A0B2EA67E6AA}" type="parTrans" cxnId="{4C61571D-525B-4945-BE6D-1B1DFBA31CC4}">
      <dgm:prSet/>
      <dgm:spPr/>
      <dgm:t>
        <a:bodyPr/>
        <a:lstStyle/>
        <a:p>
          <a:endParaRPr lang="es-ES"/>
        </a:p>
      </dgm:t>
    </dgm:pt>
    <dgm:pt modelId="{A85D0655-873D-46F4-A7F7-D33B80CE0985}" type="sibTrans" cxnId="{4C61571D-525B-4945-BE6D-1B1DFBA31CC4}">
      <dgm:prSet/>
      <dgm:spPr/>
      <dgm:t>
        <a:bodyPr/>
        <a:lstStyle/>
        <a:p>
          <a:endParaRPr lang="es-ES"/>
        </a:p>
      </dgm:t>
    </dgm:pt>
    <dgm:pt modelId="{A1BCD344-AD42-4D9B-9670-18921B846129}">
      <dgm:prSet phldrT="[Texto]" custT="1"/>
      <dgm:spPr/>
      <dgm:t>
        <a:bodyPr/>
        <a:lstStyle/>
        <a:p>
          <a:r>
            <a:rPr lang="es-ES" sz="2400" dirty="0"/>
            <a:t>Geometría analítica</a:t>
          </a:r>
        </a:p>
      </dgm:t>
    </dgm:pt>
    <dgm:pt modelId="{A165C69E-F6C9-4FD3-826D-DD37A2337AD4}" type="parTrans" cxnId="{819A45D7-0124-490D-82FD-8813521E59D9}">
      <dgm:prSet/>
      <dgm:spPr/>
      <dgm:t>
        <a:bodyPr/>
        <a:lstStyle/>
        <a:p>
          <a:endParaRPr lang="es-ES"/>
        </a:p>
      </dgm:t>
    </dgm:pt>
    <dgm:pt modelId="{F8960F8C-C572-4BF7-B647-770440F9B49C}" type="sibTrans" cxnId="{819A45D7-0124-490D-82FD-8813521E59D9}">
      <dgm:prSet/>
      <dgm:spPr/>
      <dgm:t>
        <a:bodyPr/>
        <a:lstStyle/>
        <a:p>
          <a:endParaRPr lang="es-ES"/>
        </a:p>
      </dgm:t>
    </dgm:pt>
    <dgm:pt modelId="{14A6DC4E-3A4B-4E2D-9AA6-4079D7DB476D}">
      <dgm:prSet phldrT="[Texto]" custT="1"/>
      <dgm:spPr/>
      <dgm:t>
        <a:bodyPr/>
        <a:lstStyle/>
        <a:p>
          <a:r>
            <a:rPr lang="es-ES" sz="2400" dirty="0"/>
            <a:t>Vectores y Geometría Analítica</a:t>
          </a:r>
        </a:p>
      </dgm:t>
    </dgm:pt>
    <dgm:pt modelId="{747DAEEF-0D32-4703-A9F8-B3DAD77D02AC}" type="parTrans" cxnId="{26A40F71-177C-4F54-924E-7770BBD6FC74}">
      <dgm:prSet/>
      <dgm:spPr/>
      <dgm:t>
        <a:bodyPr/>
        <a:lstStyle/>
        <a:p>
          <a:endParaRPr lang="es-ES"/>
        </a:p>
      </dgm:t>
    </dgm:pt>
    <dgm:pt modelId="{B67E5C01-95C2-48B5-8E7D-17E358802DA7}" type="sibTrans" cxnId="{26A40F71-177C-4F54-924E-7770BBD6FC74}">
      <dgm:prSet/>
      <dgm:spPr/>
      <dgm:t>
        <a:bodyPr/>
        <a:lstStyle/>
        <a:p>
          <a:endParaRPr lang="es-ES"/>
        </a:p>
      </dgm:t>
    </dgm:pt>
    <dgm:pt modelId="{E65FA040-7E91-4F2C-A2E8-425FF4A051FF}">
      <dgm:prSet phldrT="[Texto]" custT="1"/>
      <dgm:spPr/>
      <dgm:t>
        <a:bodyPr/>
        <a:lstStyle/>
        <a:p>
          <a:r>
            <a:rPr lang="es-ES" sz="2400" dirty="0"/>
            <a:t>Números Complejos</a:t>
          </a:r>
        </a:p>
      </dgm:t>
    </dgm:pt>
    <dgm:pt modelId="{A4A7F94F-F3AB-4AA3-8AF0-F119CDC1C9FD}" type="parTrans" cxnId="{9901F1C4-53F5-4A69-AD8F-25F57BD64BED}">
      <dgm:prSet/>
      <dgm:spPr/>
      <dgm:t>
        <a:bodyPr/>
        <a:lstStyle/>
        <a:p>
          <a:endParaRPr lang="es-ES"/>
        </a:p>
      </dgm:t>
    </dgm:pt>
    <dgm:pt modelId="{B4C04E19-F12E-4043-9A12-B0A9087F48A2}" type="sibTrans" cxnId="{9901F1C4-53F5-4A69-AD8F-25F57BD64BED}">
      <dgm:prSet/>
      <dgm:spPr/>
      <dgm:t>
        <a:bodyPr/>
        <a:lstStyle/>
        <a:p>
          <a:endParaRPr lang="es-ES"/>
        </a:p>
      </dgm:t>
    </dgm:pt>
    <dgm:pt modelId="{9DC39723-56BF-4072-820F-55B94D822644}" type="pres">
      <dgm:prSet presAssocID="{7A70FDE1-B374-40DA-B90F-0069A72B1BEF}" presName="Name0" presStyleCnt="0">
        <dgm:presLayoutVars>
          <dgm:dir/>
          <dgm:animLvl val="lvl"/>
          <dgm:resizeHandles val="exact"/>
        </dgm:presLayoutVars>
      </dgm:prSet>
      <dgm:spPr/>
    </dgm:pt>
    <dgm:pt modelId="{019E1E36-C628-443D-A653-1043F80C393D}" type="pres">
      <dgm:prSet presAssocID="{FE48384C-AA3F-4A5A-9D23-60C07AFD18C9}" presName="composite" presStyleCnt="0"/>
      <dgm:spPr/>
    </dgm:pt>
    <dgm:pt modelId="{6C455503-53E6-4081-BCB2-6531621F782D}" type="pres">
      <dgm:prSet presAssocID="{FE48384C-AA3F-4A5A-9D23-60C07AFD18C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B862EA5-85DA-4BF4-B295-209F74969458}" type="pres">
      <dgm:prSet presAssocID="{FE48384C-AA3F-4A5A-9D23-60C07AFD18C9}" presName="desTx" presStyleLbl="alignAccFollowNode1" presStyleIdx="0" presStyleCnt="3" custLinFactNeighborX="-103" custLinFactNeighborY="1704">
        <dgm:presLayoutVars>
          <dgm:bulletEnabled val="1"/>
        </dgm:presLayoutVars>
      </dgm:prSet>
      <dgm:spPr/>
    </dgm:pt>
    <dgm:pt modelId="{6E6D3C9E-CC7D-4565-B5BA-B6123221ED23}" type="pres">
      <dgm:prSet presAssocID="{3F306C6F-1B71-45DE-94BB-D72BEFC2C110}" presName="space" presStyleCnt="0"/>
      <dgm:spPr/>
    </dgm:pt>
    <dgm:pt modelId="{04DACD92-9300-4169-8417-BE3331BC30E1}" type="pres">
      <dgm:prSet presAssocID="{5C003102-909B-4DA7-A9E4-02C7F659D54D}" presName="composite" presStyleCnt="0"/>
      <dgm:spPr/>
    </dgm:pt>
    <dgm:pt modelId="{E5B37714-0195-4EEF-87FF-394374CF5F28}" type="pres">
      <dgm:prSet presAssocID="{5C003102-909B-4DA7-A9E4-02C7F659D54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CCAE496-8BB1-402A-B7CD-8CFBA63E3E45}" type="pres">
      <dgm:prSet presAssocID="{5C003102-909B-4DA7-A9E4-02C7F659D54D}" presName="desTx" presStyleLbl="alignAccFollowNode1" presStyleIdx="1" presStyleCnt="3">
        <dgm:presLayoutVars>
          <dgm:bulletEnabled val="1"/>
        </dgm:presLayoutVars>
      </dgm:prSet>
      <dgm:spPr/>
    </dgm:pt>
    <dgm:pt modelId="{C0C9A560-3F4D-44D4-B9DA-28A9817200D6}" type="pres">
      <dgm:prSet presAssocID="{B11BE61F-0570-43FA-8D2D-794601A79EAB}" presName="space" presStyleCnt="0"/>
      <dgm:spPr/>
    </dgm:pt>
    <dgm:pt modelId="{B03713C6-F811-4F77-ACB5-4EF86F369CA6}" type="pres">
      <dgm:prSet presAssocID="{B54EF853-F928-468D-B4E0-EE6210E49278}" presName="composite" presStyleCnt="0"/>
      <dgm:spPr/>
    </dgm:pt>
    <dgm:pt modelId="{5F96B599-847D-484E-ABDB-7FB7DAE0008F}" type="pres">
      <dgm:prSet presAssocID="{B54EF853-F928-468D-B4E0-EE6210E492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C1E9B58-58BB-4BC6-A826-2266F73BDE74}" type="pres">
      <dgm:prSet presAssocID="{B54EF853-F928-468D-B4E0-EE6210E492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3B1370D-8194-4715-9489-83F2F791CE3D}" type="presOf" srcId="{70429C95-E188-441D-A7C7-7D151022FDD3}" destId="{5CCAE496-8BB1-402A-B7CD-8CFBA63E3E45}" srcOrd="0" destOrd="0" presId="urn:microsoft.com/office/officeart/2005/8/layout/hList1"/>
    <dgm:cxn modelId="{8D87B615-9EED-4D34-9B80-EE4E887CEBD4}" srcId="{FE48384C-AA3F-4A5A-9D23-60C07AFD18C9}" destId="{341DAADF-E04C-4D04-B34E-508487277E1B}" srcOrd="1" destOrd="0" parTransId="{A279D260-F947-461B-BB60-B830E2502E8C}" sibTransId="{526B45EF-3CC6-4823-A60D-4D572AA7A707}"/>
    <dgm:cxn modelId="{60266018-5CA2-4798-B0FD-D477522C21F0}" type="presOf" srcId="{7A70FDE1-B374-40DA-B90F-0069A72B1BEF}" destId="{9DC39723-56BF-4072-820F-55B94D822644}" srcOrd="0" destOrd="0" presId="urn:microsoft.com/office/officeart/2005/8/layout/hList1"/>
    <dgm:cxn modelId="{4C61571D-525B-4945-BE6D-1B1DFBA31CC4}" srcId="{5C003102-909B-4DA7-A9E4-02C7F659D54D}" destId="{5A39C4FF-5444-4BB7-BE7F-79A88CAF7120}" srcOrd="2" destOrd="0" parTransId="{0FEBB556-05D9-460E-A812-A0B2EA67E6AA}" sibTransId="{A85D0655-873D-46F4-A7F7-D33B80CE0985}"/>
    <dgm:cxn modelId="{51BE2C21-108B-4857-8198-68FE81DD9AC4}" srcId="{FE48384C-AA3F-4A5A-9D23-60C07AFD18C9}" destId="{2370EC75-14B5-4109-93BF-F51D5E6B9610}" srcOrd="0" destOrd="0" parTransId="{4DA00881-B5C6-495E-8B90-D49BFC915F12}" sibTransId="{D9DDDC9B-C54A-407C-A8D7-BEE3CDB65A57}"/>
    <dgm:cxn modelId="{834EBC24-4458-4535-B923-897B235A36AE}" srcId="{7A70FDE1-B374-40DA-B90F-0069A72B1BEF}" destId="{B54EF853-F928-468D-B4E0-EE6210E49278}" srcOrd="2" destOrd="0" parTransId="{48D329CB-3515-4060-8090-70625041DC82}" sibTransId="{B344679F-3D18-4869-9CA3-2BEA6E3EB47F}"/>
    <dgm:cxn modelId="{11A18525-86F6-409A-8559-4687647B9585}" type="presOf" srcId="{8CBBDB38-C60D-4865-A23E-80F016DAADCC}" destId="{6C1E9B58-58BB-4BC6-A826-2266F73BDE74}" srcOrd="0" destOrd="2" presId="urn:microsoft.com/office/officeart/2005/8/layout/hList1"/>
    <dgm:cxn modelId="{4396112A-0888-49C2-A427-883CC3E884E3}" type="presOf" srcId="{FE48384C-AA3F-4A5A-9D23-60C07AFD18C9}" destId="{6C455503-53E6-4081-BCB2-6531621F782D}" srcOrd="0" destOrd="0" presId="urn:microsoft.com/office/officeart/2005/8/layout/hList1"/>
    <dgm:cxn modelId="{69996033-A3EF-46ED-BC5E-0F3FABD2C965}" type="presOf" srcId="{5A39C4FF-5444-4BB7-BE7F-79A88CAF7120}" destId="{5CCAE496-8BB1-402A-B7CD-8CFBA63E3E45}" srcOrd="0" destOrd="2" presId="urn:microsoft.com/office/officeart/2005/8/layout/hList1"/>
    <dgm:cxn modelId="{C253CF36-2AB7-494C-9C34-4EEEB4830E78}" type="presOf" srcId="{5C003102-909B-4DA7-A9E4-02C7F659D54D}" destId="{E5B37714-0195-4EEF-87FF-394374CF5F28}" srcOrd="0" destOrd="0" presId="urn:microsoft.com/office/officeart/2005/8/layout/hList1"/>
    <dgm:cxn modelId="{6AAD0239-2477-4C0A-B224-974C4C039F08}" type="presOf" srcId="{E65FA040-7E91-4F2C-A2E8-425FF4A051FF}" destId="{2B862EA5-85DA-4BF4-B295-209F74969458}" srcOrd="0" destOrd="2" presId="urn:microsoft.com/office/officeart/2005/8/layout/hList1"/>
    <dgm:cxn modelId="{6AB5834E-236F-4F72-88ED-CADE3DAF4A00}" type="presOf" srcId="{B54EF853-F928-468D-B4E0-EE6210E49278}" destId="{5F96B599-847D-484E-ABDB-7FB7DAE0008F}" srcOrd="0" destOrd="0" presId="urn:microsoft.com/office/officeart/2005/8/layout/hList1"/>
    <dgm:cxn modelId="{1A764451-3E66-4EBD-8FBA-903AAFC390B2}" type="presOf" srcId="{2370EC75-14B5-4109-93BF-F51D5E6B9610}" destId="{2B862EA5-85DA-4BF4-B295-209F74969458}" srcOrd="0" destOrd="0" presId="urn:microsoft.com/office/officeart/2005/8/layout/hList1"/>
    <dgm:cxn modelId="{8737F352-22B2-4740-B5B0-12419B21BBB9}" srcId="{7A70FDE1-B374-40DA-B90F-0069A72B1BEF}" destId="{FE48384C-AA3F-4A5A-9D23-60C07AFD18C9}" srcOrd="0" destOrd="0" parTransId="{65743FF2-D30B-4848-934C-E158BD59D17A}" sibTransId="{3F306C6F-1B71-45DE-94BB-D72BEFC2C110}"/>
    <dgm:cxn modelId="{8B836168-2AE3-4877-8604-452E8D18D251}" type="presOf" srcId="{A1BCD344-AD42-4D9B-9670-18921B846129}" destId="{6C1E9B58-58BB-4BC6-A826-2266F73BDE74}" srcOrd="0" destOrd="1" presId="urn:microsoft.com/office/officeart/2005/8/layout/hList1"/>
    <dgm:cxn modelId="{26A40F71-177C-4F54-924E-7770BBD6FC74}" srcId="{5C003102-909B-4DA7-A9E4-02C7F659D54D}" destId="{14A6DC4E-3A4B-4E2D-9AA6-4079D7DB476D}" srcOrd="1" destOrd="0" parTransId="{747DAEEF-0D32-4703-A9F8-B3DAD77D02AC}" sibTransId="{B67E5C01-95C2-48B5-8E7D-17E358802DA7}"/>
    <dgm:cxn modelId="{F2BCE5A3-F744-4043-96B7-6C0EC8B97E1C}" srcId="{5C003102-909B-4DA7-A9E4-02C7F659D54D}" destId="{70429C95-E188-441D-A7C7-7D151022FDD3}" srcOrd="0" destOrd="0" parTransId="{3A0872A0-A3EB-4125-9BB5-E4D41E2DC7E4}" sibTransId="{30905D5B-B8CF-4D33-A583-64AE5BCD043F}"/>
    <dgm:cxn modelId="{01F22AA6-1EA1-42C5-89D3-9F7F167FA549}" srcId="{7A70FDE1-B374-40DA-B90F-0069A72B1BEF}" destId="{5C003102-909B-4DA7-A9E4-02C7F659D54D}" srcOrd="1" destOrd="0" parTransId="{C9291D4B-F3EF-4DD4-89D2-657282C86FEB}" sibTransId="{B11BE61F-0570-43FA-8D2D-794601A79EAB}"/>
    <dgm:cxn modelId="{4E09D3AA-C427-4C4A-825C-F35FF507C6AA}" type="presOf" srcId="{14A6DC4E-3A4B-4E2D-9AA6-4079D7DB476D}" destId="{5CCAE496-8BB1-402A-B7CD-8CFBA63E3E45}" srcOrd="0" destOrd="1" presId="urn:microsoft.com/office/officeart/2005/8/layout/hList1"/>
    <dgm:cxn modelId="{2B59DCAE-F8DA-4F94-A942-7724AEAE989D}" type="presOf" srcId="{0F3B8D5C-41FE-442B-B974-520975463C58}" destId="{2B862EA5-85DA-4BF4-B295-209F74969458}" srcOrd="0" destOrd="3" presId="urn:microsoft.com/office/officeart/2005/8/layout/hList1"/>
    <dgm:cxn modelId="{9901F1C4-53F5-4A69-AD8F-25F57BD64BED}" srcId="{FE48384C-AA3F-4A5A-9D23-60C07AFD18C9}" destId="{E65FA040-7E91-4F2C-A2E8-425FF4A051FF}" srcOrd="2" destOrd="0" parTransId="{A4A7F94F-F3AB-4AA3-8AF0-F119CDC1C9FD}" sibTransId="{B4C04E19-F12E-4043-9A12-B0A9087F48A2}"/>
    <dgm:cxn modelId="{D3EE42CD-81AA-4BEC-829F-C72660C1D030}" type="presOf" srcId="{70098190-B88B-4529-B758-EA621818FC97}" destId="{6C1E9B58-58BB-4BC6-A826-2266F73BDE74}" srcOrd="0" destOrd="0" presId="urn:microsoft.com/office/officeart/2005/8/layout/hList1"/>
    <dgm:cxn modelId="{B02975CF-D6A1-43A6-8E03-65563BAB20AC}" srcId="{FE48384C-AA3F-4A5A-9D23-60C07AFD18C9}" destId="{0F3B8D5C-41FE-442B-B974-520975463C58}" srcOrd="3" destOrd="0" parTransId="{9EFC1695-B84F-4396-AEBE-90044BBF546C}" sibTransId="{81F01D74-6D14-4830-82C4-D6B36815276C}"/>
    <dgm:cxn modelId="{0B8AECD0-5A62-49C6-B57A-3AB5A834F6C4}" srcId="{B54EF853-F928-468D-B4E0-EE6210E49278}" destId="{70098190-B88B-4529-B758-EA621818FC97}" srcOrd="0" destOrd="0" parTransId="{A6DBC9AA-868E-4F8C-8D81-BF744C053DE2}" sibTransId="{70A18D25-DE04-492C-96EC-FC508A7B1EDF}"/>
    <dgm:cxn modelId="{819A45D7-0124-490D-82FD-8813521E59D9}" srcId="{B54EF853-F928-468D-B4E0-EE6210E49278}" destId="{A1BCD344-AD42-4D9B-9670-18921B846129}" srcOrd="1" destOrd="0" parTransId="{A165C69E-F6C9-4FD3-826D-DD37A2337AD4}" sibTransId="{F8960F8C-C572-4BF7-B647-770440F9B49C}"/>
    <dgm:cxn modelId="{50D8E2FB-2370-4B00-A657-9E4341EE7025}" srcId="{B54EF853-F928-468D-B4E0-EE6210E49278}" destId="{8CBBDB38-C60D-4865-A23E-80F016DAADCC}" srcOrd="2" destOrd="0" parTransId="{B3081B8B-F8EC-4297-9414-3628C9108FCF}" sibTransId="{66E47523-8BF5-428F-9A4C-7D6D54C09DBC}"/>
    <dgm:cxn modelId="{F0F7EAFF-D836-4D88-B92C-4C32EDFDBDBA}" type="presOf" srcId="{341DAADF-E04C-4D04-B34E-508487277E1B}" destId="{2B862EA5-85DA-4BF4-B295-209F74969458}" srcOrd="0" destOrd="1" presId="urn:microsoft.com/office/officeart/2005/8/layout/hList1"/>
    <dgm:cxn modelId="{83C570C8-5253-42A7-BA6A-69E87803146B}" type="presParOf" srcId="{9DC39723-56BF-4072-820F-55B94D822644}" destId="{019E1E36-C628-443D-A653-1043F80C393D}" srcOrd="0" destOrd="0" presId="urn:microsoft.com/office/officeart/2005/8/layout/hList1"/>
    <dgm:cxn modelId="{DB33CBBE-3735-4DD4-82AF-A6754EDB9032}" type="presParOf" srcId="{019E1E36-C628-443D-A653-1043F80C393D}" destId="{6C455503-53E6-4081-BCB2-6531621F782D}" srcOrd="0" destOrd="0" presId="urn:microsoft.com/office/officeart/2005/8/layout/hList1"/>
    <dgm:cxn modelId="{A5C60531-53AB-4854-A857-7907581CBD5E}" type="presParOf" srcId="{019E1E36-C628-443D-A653-1043F80C393D}" destId="{2B862EA5-85DA-4BF4-B295-209F74969458}" srcOrd="1" destOrd="0" presId="urn:microsoft.com/office/officeart/2005/8/layout/hList1"/>
    <dgm:cxn modelId="{2AD94290-CABE-4632-8C11-6F928EBBA0FD}" type="presParOf" srcId="{9DC39723-56BF-4072-820F-55B94D822644}" destId="{6E6D3C9E-CC7D-4565-B5BA-B6123221ED23}" srcOrd="1" destOrd="0" presId="urn:microsoft.com/office/officeart/2005/8/layout/hList1"/>
    <dgm:cxn modelId="{9C00722A-2B74-4B1C-9FF6-ADA9B04E6682}" type="presParOf" srcId="{9DC39723-56BF-4072-820F-55B94D822644}" destId="{04DACD92-9300-4169-8417-BE3331BC30E1}" srcOrd="2" destOrd="0" presId="urn:microsoft.com/office/officeart/2005/8/layout/hList1"/>
    <dgm:cxn modelId="{2490B1FE-923E-43FD-A195-C825A17E9460}" type="presParOf" srcId="{04DACD92-9300-4169-8417-BE3331BC30E1}" destId="{E5B37714-0195-4EEF-87FF-394374CF5F28}" srcOrd="0" destOrd="0" presId="urn:microsoft.com/office/officeart/2005/8/layout/hList1"/>
    <dgm:cxn modelId="{FB49EDCB-E652-46EF-95D1-F012E91CA8DA}" type="presParOf" srcId="{04DACD92-9300-4169-8417-BE3331BC30E1}" destId="{5CCAE496-8BB1-402A-B7CD-8CFBA63E3E45}" srcOrd="1" destOrd="0" presId="urn:microsoft.com/office/officeart/2005/8/layout/hList1"/>
    <dgm:cxn modelId="{9F7E7198-EB03-4D41-BFC5-B5CBA2BF3037}" type="presParOf" srcId="{9DC39723-56BF-4072-820F-55B94D822644}" destId="{C0C9A560-3F4D-44D4-B9DA-28A9817200D6}" srcOrd="3" destOrd="0" presId="urn:microsoft.com/office/officeart/2005/8/layout/hList1"/>
    <dgm:cxn modelId="{C3A414DF-8CB2-4AA9-9964-409C6F2281BE}" type="presParOf" srcId="{9DC39723-56BF-4072-820F-55B94D822644}" destId="{B03713C6-F811-4F77-ACB5-4EF86F369CA6}" srcOrd="4" destOrd="0" presId="urn:microsoft.com/office/officeart/2005/8/layout/hList1"/>
    <dgm:cxn modelId="{6873E6AB-9D2C-4F3F-B6C1-4617DC7B8FC0}" type="presParOf" srcId="{B03713C6-F811-4F77-ACB5-4EF86F369CA6}" destId="{5F96B599-847D-484E-ABDB-7FB7DAE0008F}" srcOrd="0" destOrd="0" presId="urn:microsoft.com/office/officeart/2005/8/layout/hList1"/>
    <dgm:cxn modelId="{E564BDAF-C3BC-47BE-BE78-3978CCB5DF3F}" type="presParOf" srcId="{B03713C6-F811-4F77-ACB5-4EF86F369CA6}" destId="{6C1E9B58-58BB-4BC6-A826-2266F73BDE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5503-53E6-4081-BCB2-6531621F782D}">
      <dsp:nvSpPr>
        <dsp:cNvPr id="0" name=""/>
        <dsp:cNvSpPr/>
      </dsp:nvSpPr>
      <dsp:spPr>
        <a:xfrm>
          <a:off x="2723" y="541833"/>
          <a:ext cx="2655484" cy="106219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1º Trimestre</a:t>
          </a:r>
        </a:p>
      </dsp:txBody>
      <dsp:txXfrm>
        <a:off x="2723" y="541833"/>
        <a:ext cx="2655484" cy="1062193"/>
      </dsp:txXfrm>
    </dsp:sp>
    <dsp:sp modelId="{2B862EA5-85DA-4BF4-B295-209F74969458}">
      <dsp:nvSpPr>
        <dsp:cNvPr id="0" name=""/>
        <dsp:cNvSpPr/>
      </dsp:nvSpPr>
      <dsp:spPr>
        <a:xfrm>
          <a:off x="0" y="1652672"/>
          <a:ext cx="2655484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Nº Reales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Álgebra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Números Complejos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Trigonometría</a:t>
          </a:r>
        </a:p>
      </dsp:txBody>
      <dsp:txXfrm>
        <a:off x="0" y="1652672"/>
        <a:ext cx="2655484" cy="2854800"/>
      </dsp:txXfrm>
    </dsp:sp>
    <dsp:sp modelId="{E5B37714-0195-4EEF-87FF-394374CF5F28}">
      <dsp:nvSpPr>
        <dsp:cNvPr id="0" name=""/>
        <dsp:cNvSpPr/>
      </dsp:nvSpPr>
      <dsp:spPr>
        <a:xfrm>
          <a:off x="3029975" y="541833"/>
          <a:ext cx="2655484" cy="1062193"/>
        </a:xfrm>
        <a:prstGeom prst="rect">
          <a:avLst/>
        </a:prstGeom>
        <a:gradFill rotWithShape="0">
          <a:gsLst>
            <a:gs pos="0">
              <a:schemeClr val="accent4">
                <a:hueOff val="10211516"/>
                <a:satOff val="-11993"/>
                <a:lumOff val="4608"/>
                <a:alphaOff val="0"/>
                <a:tint val="62000"/>
                <a:satMod val="180000"/>
              </a:schemeClr>
            </a:gs>
            <a:gs pos="65000">
              <a:schemeClr val="accent4">
                <a:hueOff val="10211516"/>
                <a:satOff val="-11993"/>
                <a:lumOff val="4608"/>
                <a:alphaOff val="0"/>
                <a:tint val="32000"/>
                <a:satMod val="250000"/>
              </a:schemeClr>
            </a:gs>
            <a:gs pos="100000">
              <a:schemeClr val="accent4">
                <a:hueOff val="10211516"/>
                <a:satOff val="-11993"/>
                <a:lumOff val="4608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10211516"/>
              <a:satOff val="-11993"/>
              <a:lumOff val="460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2º Trimestre</a:t>
          </a:r>
        </a:p>
      </dsp:txBody>
      <dsp:txXfrm>
        <a:off x="3029975" y="541833"/>
        <a:ext cx="2655484" cy="1062193"/>
      </dsp:txXfrm>
    </dsp:sp>
    <dsp:sp modelId="{5CCAE496-8BB1-402A-B7CD-8CFBA63E3E45}">
      <dsp:nvSpPr>
        <dsp:cNvPr id="0" name=""/>
        <dsp:cNvSpPr/>
      </dsp:nvSpPr>
      <dsp:spPr>
        <a:xfrm>
          <a:off x="3029975" y="1604026"/>
          <a:ext cx="2655484" cy="2854800"/>
        </a:xfrm>
        <a:prstGeom prst="rect">
          <a:avLst/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Análisis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Vectores y Geometría Analítica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800" kern="1200" dirty="0"/>
        </a:p>
      </dsp:txBody>
      <dsp:txXfrm>
        <a:off x="3029975" y="1604026"/>
        <a:ext cx="2655484" cy="2854800"/>
      </dsp:txXfrm>
    </dsp:sp>
    <dsp:sp modelId="{5F96B599-847D-484E-ABDB-7FB7DAE0008F}">
      <dsp:nvSpPr>
        <dsp:cNvPr id="0" name=""/>
        <dsp:cNvSpPr/>
      </dsp:nvSpPr>
      <dsp:spPr>
        <a:xfrm>
          <a:off x="6057228" y="541833"/>
          <a:ext cx="2655484" cy="1062193"/>
        </a:xfrm>
        <a:prstGeom prst="rect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tint val="62000"/>
                <a:satMod val="180000"/>
              </a:schemeClr>
            </a:gs>
            <a:gs pos="65000">
              <a:schemeClr val="accent4">
                <a:hueOff val="20423033"/>
                <a:satOff val="-23986"/>
                <a:lumOff val="9216"/>
                <a:alphaOff val="0"/>
                <a:tint val="32000"/>
                <a:satMod val="25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3º Trimestre</a:t>
          </a:r>
        </a:p>
      </dsp:txBody>
      <dsp:txXfrm>
        <a:off x="6057228" y="541833"/>
        <a:ext cx="2655484" cy="1062193"/>
      </dsp:txXfrm>
    </dsp:sp>
    <dsp:sp modelId="{6C1E9B58-58BB-4BC6-A826-2266F73BDE74}">
      <dsp:nvSpPr>
        <dsp:cNvPr id="0" name=""/>
        <dsp:cNvSpPr/>
      </dsp:nvSpPr>
      <dsp:spPr>
        <a:xfrm>
          <a:off x="6057228" y="1604026"/>
          <a:ext cx="2655484" cy="2854800"/>
        </a:xfrm>
        <a:prstGeom prst="rect">
          <a:avLst/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Geometría analítica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Probabilidad</a:t>
          </a:r>
          <a:br>
            <a:rPr lang="es-ES" sz="2400" kern="1200" dirty="0"/>
          </a:br>
          <a:r>
            <a:rPr lang="es-ES" sz="2400" kern="1200" dirty="0"/>
            <a:t>Estadística</a:t>
          </a:r>
        </a:p>
      </dsp:txBody>
      <dsp:txXfrm>
        <a:off x="6057228" y="1604026"/>
        <a:ext cx="2655484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F629C-3114-4DA3-97C0-C118B826AB7C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2E53-2587-45BF-A5CE-6C502B0797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51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8/9/22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857233"/>
            <a:ext cx="7772400" cy="25717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dirty="0"/>
              <a:t>ASIGNATURA DE MATEMÁTICAS</a:t>
            </a:r>
            <a:br>
              <a:rPr lang="es-ES" sz="6000" dirty="0"/>
            </a:br>
            <a:r>
              <a:rPr lang="es-ES" sz="6000" dirty="0"/>
              <a:t>1º Bach B– Mat CCNN</a:t>
            </a: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 rot="21480000">
            <a:off x="4214810" y="4446949"/>
            <a:ext cx="4843442" cy="642942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Profesor: Daniel Hernández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28662" y="60722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IES MELCHOR DE MACANAZ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Temas del Curso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343044637"/>
              </p:ext>
            </p:extLst>
          </p:nvPr>
        </p:nvGraphicFramePr>
        <p:xfrm>
          <a:off x="214282" y="92867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Evaluación – Nota de la asignatura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62375"/>
              </p:ext>
            </p:extLst>
          </p:nvPr>
        </p:nvGraphicFramePr>
        <p:xfrm>
          <a:off x="714348" y="1397001"/>
          <a:ext cx="750099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801"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Para</a:t>
                      </a:r>
                      <a:r>
                        <a:rPr lang="es-ES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cada unidad</a:t>
                      </a:r>
                      <a:endParaRPr lang="es-ES" sz="3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537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80 %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20 %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21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Saberes competencias 1 a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Saberes competencias 9 y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4714884"/>
            <a:ext cx="757242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La nota del trimestre y del curso será la nota media de las unidades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Nota del Trimestre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14422"/>
            <a:ext cx="3857652" cy="537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3 CuadroTexto">
            <a:extLst>
              <a:ext uri="{FF2B5EF4-FFF2-40B4-BE49-F238E27FC236}">
                <a16:creationId xmlns:a16="http://schemas.microsoft.com/office/drawing/2014/main" id="{763259AF-6E94-F844-BF91-C56E17E08E40}"/>
              </a:ext>
            </a:extLst>
          </p:cNvPr>
          <p:cNvSpPr txBox="1"/>
          <p:nvPr/>
        </p:nvSpPr>
        <p:spPr>
          <a:xfrm>
            <a:off x="357158" y="1428736"/>
            <a:ext cx="3929090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dirty="0"/>
              <a:t>Evaluaremos al menos 3 unidades al trimestre.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La nota será la suma de las notas de los estándares de cada examen.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Al final de cada trimestre habrá una recuperación de las unidades suspensas.</a:t>
            </a:r>
          </a:p>
          <a:p>
            <a:pPr algn="just">
              <a:buFont typeface="Arial" pitchFamily="34" charset="0"/>
              <a:buChar char="•"/>
            </a:pPr>
            <a:endParaRPr lang="es-ES" sz="2000" dirty="0"/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Al final del curso habrá un examen final para recuperar los trimestres suspensos y para el que quiera subir 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gfm.elcorteingles.es/SGFM/dctm/IMAGENES02/201204/09/00106539322872___P1_1000x10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214422"/>
            <a:ext cx="5643578" cy="564357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Participación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29322" y="1428736"/>
            <a:ext cx="2928958" cy="11079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Hay que conseguir positivos saliendo a la pizarra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929322" y="3215532"/>
            <a:ext cx="2928958" cy="178510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Casi siempre será el azar el que determine a quién le toca salir cada día…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143512"/>
            <a:ext cx="2024060" cy="163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Trabajos - Informática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/>
              <a:t>Vamos a trabajar actividades con el ordenador un día a la semana…</a:t>
            </a:r>
          </a:p>
        </p:txBody>
      </p:sp>
      <p:pic>
        <p:nvPicPr>
          <p:cNvPr id="8194" name="topimg2_0" descr="05_425_317_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643182"/>
            <a:ext cx="6029367" cy="3349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err="1">
                <a:solidFill>
                  <a:schemeClr val="accent1">
                    <a:lumMod val="50000"/>
                  </a:schemeClr>
                </a:solidFill>
              </a:rPr>
              <a:t>Classroom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412776"/>
            <a:ext cx="7524328" cy="414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12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Formulario de recogida de información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En el aula virtual…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858048" cy="3797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Opción sacar 2 puntos extra – Nota final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Al examen de recuperación final se podrá presentar cualquier alumno y le permitirá subir hasta 2 puntos la nota final del curso.</a:t>
            </a:r>
          </a:p>
          <a:p>
            <a:pPr algn="just">
              <a:buFontTx/>
              <a:buChar char="-"/>
            </a:pPr>
            <a:endParaRPr lang="es-ES" sz="2400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2709864"/>
            <a:ext cx="5178226" cy="393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7452</TotalTime>
  <Words>225</Words>
  <Application>Microsoft Macintosh PowerPoint</Application>
  <PresentationFormat>Presentación en pantalla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Concurrencia</vt:lpstr>
      <vt:lpstr>ASIGNATURA DE MATEMÁTICAS 1º Bach B– Mat CCNN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Dani h</cp:lastModifiedBy>
  <cp:revision>127</cp:revision>
  <dcterms:created xsi:type="dcterms:W3CDTF">2012-11-26T21:13:21Z</dcterms:created>
  <dcterms:modified xsi:type="dcterms:W3CDTF">2022-09-08T09:42:54Z</dcterms:modified>
</cp:coreProperties>
</file>