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41"/>
    <p:restoredTop sz="92761"/>
  </p:normalViewPr>
  <p:slideViewPr>
    <p:cSldViewPr snapToGrid="0" snapToObjects="1">
      <p:cViewPr varScale="1">
        <p:scale>
          <a:sx n="129" d="100"/>
          <a:sy n="129" d="100"/>
        </p:scale>
        <p:origin x="3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7DF372F7-3D2E-9A43-ABD9-AD6DA7CFAB9A}" type="datetimeFigureOut">
              <a:rPr lang="es-ES" smtClean="0"/>
              <a:t>16/6/21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03F3515-868A-014D-8858-8512C1511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2154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72F7-3D2E-9A43-ABD9-AD6DA7CFAB9A}" type="datetimeFigureOut">
              <a:rPr lang="es-ES" smtClean="0"/>
              <a:t>16/6/21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F3515-868A-014D-8858-8512C1511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0393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DF372F7-3D2E-9A43-ABD9-AD6DA7CFAB9A}" type="datetimeFigureOut">
              <a:rPr lang="es-ES" smtClean="0"/>
              <a:t>16/6/21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03F3515-868A-014D-8858-8512C1511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3558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72F7-3D2E-9A43-ABD9-AD6DA7CFAB9A}" type="datetimeFigureOut">
              <a:rPr lang="es-ES" smtClean="0"/>
              <a:t>16/6/21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F3515-868A-014D-8858-8512C1511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4137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DF372F7-3D2E-9A43-ABD9-AD6DA7CFAB9A}" type="datetimeFigureOut">
              <a:rPr lang="es-ES" smtClean="0"/>
              <a:t>16/6/21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03F3515-868A-014D-8858-8512C1511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8053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DF372F7-3D2E-9A43-ABD9-AD6DA7CFAB9A}" type="datetimeFigureOut">
              <a:rPr lang="es-ES" smtClean="0"/>
              <a:t>16/6/21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03F3515-868A-014D-8858-8512C1511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884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DF372F7-3D2E-9A43-ABD9-AD6DA7CFAB9A}" type="datetimeFigureOut">
              <a:rPr lang="es-ES" smtClean="0"/>
              <a:t>16/6/21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03F3515-868A-014D-8858-8512C1511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1259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598488" y="320041"/>
            <a:ext cx="2410183" cy="1125302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681" y="724209"/>
            <a:ext cx="2155171" cy="467820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dirty="0"/>
              <a:t>Haga clic para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F3515-868A-014D-8858-8512C1511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1089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DF372F7-3D2E-9A43-ABD9-AD6DA7CFAB9A}" type="datetimeFigureOut">
              <a:rPr lang="es-ES" smtClean="0"/>
              <a:t>16/6/21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03F3515-868A-014D-8858-8512C1511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8235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72F7-3D2E-9A43-ABD9-AD6DA7CFAB9A}" type="datetimeFigureOut">
              <a:rPr lang="es-ES" smtClean="0"/>
              <a:t>16/6/21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F3515-868A-014D-8858-8512C1511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467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DF372F7-3D2E-9A43-ABD9-AD6DA7CFAB9A}" type="datetimeFigureOut">
              <a:rPr lang="es-ES" smtClean="0"/>
              <a:t>16/6/21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E03F3515-868A-014D-8858-8512C1511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9285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372F7-3D2E-9A43-ABD9-AD6DA7CFAB9A}" type="datetimeFigureOut">
              <a:rPr lang="es-ES" smtClean="0"/>
              <a:t>16/6/21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F3515-868A-014D-8858-8512C1511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173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E5CEE6-C781-C74A-AC49-DEBDC64E1D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GEOMETRÍA CON PALLILLOS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46C1DC-2C72-5E4A-AAC4-E25CC0D00A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IES MELCHOR DE MACANAZ</a:t>
            </a:r>
          </a:p>
        </p:txBody>
      </p:sp>
    </p:spTree>
    <p:extLst>
      <p:ext uri="{BB962C8B-B14F-4D97-AF65-F5344CB8AC3E}">
        <p14:creationId xmlns:p14="http://schemas.microsoft.com/office/powerpoint/2010/main" val="2085209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52133" cy="492667"/>
          </a:xfrm>
        </p:spPr>
        <p:txBody>
          <a:bodyPr>
            <a:noAutofit/>
          </a:bodyPr>
          <a:lstStyle/>
          <a:p>
            <a:r>
              <a:rPr lang="es-ES" b="1" dirty="0"/>
              <a:t>Actividad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DE2C72F-54B2-DE44-9698-77E81E7B55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501" y="1350398"/>
            <a:ext cx="8189249" cy="475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974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62072" cy="492667"/>
          </a:xfrm>
        </p:spPr>
        <p:txBody>
          <a:bodyPr>
            <a:noAutofit/>
          </a:bodyPr>
          <a:lstStyle/>
          <a:p>
            <a:r>
              <a:rPr lang="es-ES" sz="4400" b="1" dirty="0"/>
              <a:t>Solución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709B6B5-573D-1F42-9A3C-C60A61A1E7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713" r="68680" b="45223"/>
          <a:stretch/>
        </p:blipFill>
        <p:spPr>
          <a:xfrm rot="10800000">
            <a:off x="3647659" y="1451112"/>
            <a:ext cx="7732093" cy="4244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724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52133" cy="492667"/>
          </a:xfrm>
        </p:spPr>
        <p:txBody>
          <a:bodyPr>
            <a:noAutofit/>
          </a:bodyPr>
          <a:lstStyle/>
          <a:p>
            <a:r>
              <a:rPr lang="es-ES" b="1" dirty="0"/>
              <a:t>Actividad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0B8D4A5-CE6C-E543-92BF-40379BDD4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9226" y="1397443"/>
            <a:ext cx="8782774" cy="509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686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62072" cy="492667"/>
          </a:xfrm>
        </p:spPr>
        <p:txBody>
          <a:bodyPr>
            <a:noAutofit/>
          </a:bodyPr>
          <a:lstStyle/>
          <a:p>
            <a:r>
              <a:rPr lang="es-ES" sz="4400" b="1" dirty="0"/>
              <a:t>Solución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4EE3294-AB82-DD4E-843C-6833564911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081" r="34835" b="72791"/>
          <a:stretch/>
        </p:blipFill>
        <p:spPr>
          <a:xfrm rot="10800000">
            <a:off x="3677477" y="1411354"/>
            <a:ext cx="7298354" cy="4919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829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52133" cy="492667"/>
          </a:xfrm>
        </p:spPr>
        <p:txBody>
          <a:bodyPr>
            <a:noAutofit/>
          </a:bodyPr>
          <a:lstStyle/>
          <a:p>
            <a:r>
              <a:rPr lang="es-ES" b="1" dirty="0"/>
              <a:t>Actividad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11AFDD0-A719-9D4B-97D1-5B722B0C64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3214" y="1410143"/>
            <a:ext cx="8418786" cy="508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833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62072" cy="492667"/>
          </a:xfrm>
        </p:spPr>
        <p:txBody>
          <a:bodyPr>
            <a:noAutofit/>
          </a:bodyPr>
          <a:lstStyle/>
          <a:p>
            <a:r>
              <a:rPr lang="es-ES" sz="4400" b="1" dirty="0"/>
              <a:t>Solución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D5E7AC2-5411-6249-9010-5F3D71E0AE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141" t="80364" r="34431" b="-900"/>
          <a:stretch/>
        </p:blipFill>
        <p:spPr>
          <a:xfrm rot="10800000">
            <a:off x="3667537" y="1401708"/>
            <a:ext cx="7998849" cy="389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281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52133" cy="492667"/>
          </a:xfrm>
        </p:spPr>
        <p:txBody>
          <a:bodyPr>
            <a:noAutofit/>
          </a:bodyPr>
          <a:lstStyle/>
          <a:p>
            <a:r>
              <a:rPr lang="es-ES" b="1" dirty="0"/>
              <a:t>Actividad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E5D9CE2-2A33-544B-B643-BE6FF996B2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257" y="1192696"/>
            <a:ext cx="8329843" cy="4867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953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62072" cy="492667"/>
          </a:xfrm>
        </p:spPr>
        <p:txBody>
          <a:bodyPr>
            <a:noAutofit/>
          </a:bodyPr>
          <a:lstStyle/>
          <a:p>
            <a:r>
              <a:rPr lang="es-ES" sz="4400" b="1" dirty="0"/>
              <a:t>Solución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16DBA67-BDFF-584F-837D-D314D120DC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0403" t="56760" b="22878"/>
          <a:stretch/>
        </p:blipFill>
        <p:spPr>
          <a:xfrm rot="10800000">
            <a:off x="3713535" y="1391478"/>
            <a:ext cx="7947134" cy="4075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89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52133" cy="492667"/>
          </a:xfrm>
        </p:spPr>
        <p:txBody>
          <a:bodyPr>
            <a:noAutofit/>
          </a:bodyPr>
          <a:lstStyle/>
          <a:p>
            <a:r>
              <a:rPr lang="es-ES" b="1" dirty="0"/>
              <a:t>Actividad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CAFD971-483D-E643-A7CE-DC4AEA661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2686" y="1192696"/>
            <a:ext cx="8622433" cy="5293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9220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62072" cy="492667"/>
          </a:xfrm>
        </p:spPr>
        <p:txBody>
          <a:bodyPr>
            <a:noAutofit/>
          </a:bodyPr>
          <a:lstStyle/>
          <a:p>
            <a:r>
              <a:rPr lang="es-ES" sz="4400" b="1" dirty="0"/>
              <a:t>Solución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2BB4106-A4C9-0C41-B906-91CE542EE7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120" r="68949" b="23059"/>
          <a:stretch/>
        </p:blipFill>
        <p:spPr>
          <a:xfrm rot="10800000">
            <a:off x="3737111" y="1451110"/>
            <a:ext cx="8042778" cy="382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448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52133" cy="492667"/>
          </a:xfrm>
        </p:spPr>
        <p:txBody>
          <a:bodyPr>
            <a:noAutofit/>
          </a:bodyPr>
          <a:lstStyle/>
          <a:p>
            <a:r>
              <a:rPr lang="es-ES" b="1" dirty="0"/>
              <a:t>Actividad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9683F14-71E0-444F-9334-65B501F825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602" y="1293467"/>
            <a:ext cx="8090522" cy="4868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97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52133" cy="492667"/>
          </a:xfrm>
        </p:spPr>
        <p:txBody>
          <a:bodyPr>
            <a:noAutofit/>
          </a:bodyPr>
          <a:lstStyle/>
          <a:p>
            <a:r>
              <a:rPr lang="es-ES" b="1" dirty="0"/>
              <a:t>Actividad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AE9ACEB-B293-E741-8C64-EBBEA334AA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6728" y="946362"/>
            <a:ext cx="8049939" cy="5156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582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62072" cy="492667"/>
          </a:xfrm>
        </p:spPr>
        <p:txBody>
          <a:bodyPr>
            <a:noAutofit/>
          </a:bodyPr>
          <a:lstStyle/>
          <a:p>
            <a:r>
              <a:rPr lang="es-ES" sz="4400" b="1" dirty="0"/>
              <a:t>Solución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1942132-3BDC-874E-8C36-1ED01AB29A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603" t="29731" r="34701" b="45222"/>
          <a:stretch/>
        </p:blipFill>
        <p:spPr>
          <a:xfrm rot="10800000">
            <a:off x="3945833" y="1520685"/>
            <a:ext cx="7066722" cy="416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5425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52133" cy="492667"/>
          </a:xfrm>
        </p:spPr>
        <p:txBody>
          <a:bodyPr>
            <a:noAutofit/>
          </a:bodyPr>
          <a:lstStyle/>
          <a:p>
            <a:r>
              <a:rPr lang="es-ES" b="1" dirty="0"/>
              <a:t>Actividad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55F516D-16EE-7C48-8108-BEED8FE6DB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6729" y="946361"/>
            <a:ext cx="8056710" cy="509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0862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62072" cy="492667"/>
          </a:xfrm>
        </p:spPr>
        <p:txBody>
          <a:bodyPr>
            <a:noAutofit/>
          </a:bodyPr>
          <a:lstStyle/>
          <a:p>
            <a:r>
              <a:rPr lang="es-ES" sz="4400" b="1" dirty="0"/>
              <a:t>Solución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393F233-662E-C14C-A81C-93719182BA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851" b="72791"/>
          <a:stretch/>
        </p:blipFill>
        <p:spPr>
          <a:xfrm rot="10800000">
            <a:off x="3693656" y="1560443"/>
            <a:ext cx="6964141" cy="439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9863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52133" cy="492667"/>
          </a:xfrm>
        </p:spPr>
        <p:txBody>
          <a:bodyPr>
            <a:noAutofit/>
          </a:bodyPr>
          <a:lstStyle/>
          <a:p>
            <a:r>
              <a:rPr lang="es-ES" b="1" dirty="0"/>
              <a:t>Actividad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B8807A5-0150-FC42-952A-7BF4690366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4127" y="1192696"/>
            <a:ext cx="8335482" cy="5433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1717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62072" cy="492667"/>
          </a:xfrm>
        </p:spPr>
        <p:txBody>
          <a:bodyPr>
            <a:noAutofit/>
          </a:bodyPr>
          <a:lstStyle/>
          <a:p>
            <a:r>
              <a:rPr lang="es-ES" sz="4400" b="1" dirty="0"/>
              <a:t>Solución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228B212-31FA-E64D-A894-A57DF31307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8949" b="72431"/>
          <a:stretch/>
        </p:blipFill>
        <p:spPr>
          <a:xfrm rot="10800000">
            <a:off x="3826563" y="1321902"/>
            <a:ext cx="7194203" cy="476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58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62072" cy="492667"/>
          </a:xfrm>
        </p:spPr>
        <p:txBody>
          <a:bodyPr>
            <a:noAutofit/>
          </a:bodyPr>
          <a:lstStyle/>
          <a:p>
            <a:r>
              <a:rPr lang="es-ES" sz="4400" b="1" dirty="0"/>
              <a:t>Solución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DD44597-BF66-EF4E-BD6E-E3B26F5B43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851" t="79824"/>
          <a:stretch/>
        </p:blipFill>
        <p:spPr>
          <a:xfrm rot="10800000">
            <a:off x="3703595" y="1650190"/>
            <a:ext cx="7754925" cy="3627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612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52133" cy="492667"/>
          </a:xfrm>
        </p:spPr>
        <p:txBody>
          <a:bodyPr>
            <a:noAutofit/>
          </a:bodyPr>
          <a:lstStyle/>
          <a:p>
            <a:r>
              <a:rPr lang="es-ES" b="1" dirty="0"/>
              <a:t>Actividad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7A04019-C9E9-B44A-B0B5-F3DBF1CEA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9540" y="1192696"/>
            <a:ext cx="8342719" cy="545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56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62072" cy="492667"/>
          </a:xfrm>
        </p:spPr>
        <p:txBody>
          <a:bodyPr>
            <a:noAutofit/>
          </a:bodyPr>
          <a:lstStyle/>
          <a:p>
            <a:r>
              <a:rPr lang="es-ES" sz="4400" b="1" dirty="0"/>
              <a:t>Solución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646750C-8BA4-624D-A24F-3F76C60A72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383" r="68814"/>
          <a:stretch/>
        </p:blipFill>
        <p:spPr>
          <a:xfrm rot="10800000">
            <a:off x="3866321" y="1292385"/>
            <a:ext cx="7867397" cy="406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037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52133" cy="492667"/>
          </a:xfrm>
        </p:spPr>
        <p:txBody>
          <a:bodyPr>
            <a:noAutofit/>
          </a:bodyPr>
          <a:lstStyle/>
          <a:p>
            <a:r>
              <a:rPr lang="es-ES" b="1" dirty="0"/>
              <a:t>Actividad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987E0E1-3A46-DD43-A9C8-907A8D016D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6631" y="1192696"/>
            <a:ext cx="8449044" cy="5543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35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62072" cy="492667"/>
          </a:xfrm>
        </p:spPr>
        <p:txBody>
          <a:bodyPr>
            <a:noAutofit/>
          </a:bodyPr>
          <a:lstStyle/>
          <a:p>
            <a:r>
              <a:rPr lang="es-ES" sz="4400" b="1" dirty="0"/>
              <a:t>Solución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6DEE96F-668A-B141-B0BB-C521A3F3AC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409" t="56940" r="34701" b="23239"/>
          <a:stretch/>
        </p:blipFill>
        <p:spPr>
          <a:xfrm rot="10800000">
            <a:off x="3657598" y="1510745"/>
            <a:ext cx="8146479" cy="389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795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52133" cy="492667"/>
          </a:xfrm>
        </p:spPr>
        <p:txBody>
          <a:bodyPr>
            <a:noAutofit/>
          </a:bodyPr>
          <a:lstStyle/>
          <a:p>
            <a:r>
              <a:rPr lang="es-ES" b="1" dirty="0"/>
              <a:t>Actividad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3A767DE-0D76-EA49-846A-1F83C0CFCC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1873" y="1192695"/>
            <a:ext cx="8071448" cy="484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071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17C7D-9B43-604B-A4D9-32FFA91A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71" y="700029"/>
            <a:ext cx="2262072" cy="492667"/>
          </a:xfrm>
        </p:spPr>
        <p:txBody>
          <a:bodyPr>
            <a:noAutofit/>
          </a:bodyPr>
          <a:lstStyle/>
          <a:p>
            <a:r>
              <a:rPr lang="es-ES" sz="4400" b="1" dirty="0"/>
              <a:t>Solución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89ECCA2-5B17-214A-A1BD-5CA1BC8E28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180" t="31353" b="45403"/>
          <a:stretch/>
        </p:blipFill>
        <p:spPr>
          <a:xfrm rot="10800000">
            <a:off x="3783108" y="1341778"/>
            <a:ext cx="7192410" cy="379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5498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{51FC267D-6B82-2344-9861-261DA1420FE8}tf16401369</Template>
  <TotalTime>20</TotalTime>
  <Words>31</Words>
  <Application>Microsoft Macintosh PowerPoint</Application>
  <PresentationFormat>Panorámica</PresentationFormat>
  <Paragraphs>26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9" baseType="lpstr">
      <vt:lpstr>Calibri Light</vt:lpstr>
      <vt:lpstr>Rockwell</vt:lpstr>
      <vt:lpstr>Wingdings</vt:lpstr>
      <vt:lpstr>Atlas</vt:lpstr>
      <vt:lpstr>GEOMETRÍA CON PALLILLOS</vt:lpstr>
      <vt:lpstr>Actividad </vt:lpstr>
      <vt:lpstr>Solución</vt:lpstr>
      <vt:lpstr>Actividad </vt:lpstr>
      <vt:lpstr>Solución</vt:lpstr>
      <vt:lpstr>Actividad </vt:lpstr>
      <vt:lpstr>Solución</vt:lpstr>
      <vt:lpstr>Actividad </vt:lpstr>
      <vt:lpstr>Solución</vt:lpstr>
      <vt:lpstr>Actividad </vt:lpstr>
      <vt:lpstr>Solución</vt:lpstr>
      <vt:lpstr>Actividad </vt:lpstr>
      <vt:lpstr>Solución</vt:lpstr>
      <vt:lpstr>Actividad </vt:lpstr>
      <vt:lpstr>Solución</vt:lpstr>
      <vt:lpstr>Actividad </vt:lpstr>
      <vt:lpstr>Solución</vt:lpstr>
      <vt:lpstr>Actividad </vt:lpstr>
      <vt:lpstr>Solución</vt:lpstr>
      <vt:lpstr>Actividad </vt:lpstr>
      <vt:lpstr>Solución</vt:lpstr>
      <vt:lpstr>Actividad </vt:lpstr>
      <vt:lpstr>Solución</vt:lpstr>
      <vt:lpstr>Actividad </vt:lpstr>
      <vt:lpstr>Solución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GEOMETRÍA CON PALLILLOS</dc:title>
  <dc:creator>Usuario de Microsoft Office</dc:creator>
  <cp:lastModifiedBy>Usuario de Microsoft Office</cp:lastModifiedBy>
  <cp:revision>4</cp:revision>
  <dcterms:created xsi:type="dcterms:W3CDTF">2021-06-16T19:57:49Z</dcterms:created>
  <dcterms:modified xsi:type="dcterms:W3CDTF">2021-06-16T20:18:42Z</dcterms:modified>
</cp:coreProperties>
</file>