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83" r:id="rId5"/>
    <p:sldId id="284" r:id="rId6"/>
    <p:sldId id="277" r:id="rId7"/>
    <p:sldId id="280" r:id="rId8"/>
    <p:sldId id="276" r:id="rId9"/>
    <p:sldId id="268" r:id="rId10"/>
    <p:sldId id="270" r:id="rId11"/>
    <p:sldId id="272" r:id="rId12"/>
    <p:sldId id="279" r:id="rId13"/>
    <p:sldId id="281" r:id="rId14"/>
    <p:sldId id="278" r:id="rId15"/>
    <p:sldId id="282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2761"/>
  </p:normalViewPr>
  <p:slideViewPr>
    <p:cSldViewPr>
      <p:cViewPr varScale="1">
        <p:scale>
          <a:sx n="56" d="100"/>
          <a:sy n="56" d="100"/>
        </p:scale>
        <p:origin x="10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1DC90E-5C2F-4F54-86DC-0F35C14E3B31}" type="datetimeFigureOut">
              <a:rPr lang="es-ES" smtClean="0"/>
              <a:pPr/>
              <a:t>3/7/20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885246"/>
            <a:ext cx="8072462" cy="1472184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/>
              <a:t>TUTORÍA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2819408"/>
            <a:ext cx="7406640" cy="3109922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/>
              <a:t>CURSO 1º ESO</a:t>
            </a:r>
          </a:p>
          <a:p>
            <a:pPr algn="ctr"/>
            <a:endParaRPr lang="es-ES" sz="4800" b="1" dirty="0"/>
          </a:p>
          <a:p>
            <a:pPr algn="ctr"/>
            <a:r>
              <a:rPr lang="es-ES" sz="3600" b="1" dirty="0"/>
              <a:t>Tutor: Daniel Hernández</a:t>
            </a:r>
          </a:p>
          <a:p>
            <a:pPr algn="ctr"/>
            <a:r>
              <a:rPr lang="es-ES" sz="3600" b="1" dirty="0"/>
              <a:t>(Profesor Matemáticas)</a:t>
            </a:r>
          </a:p>
          <a:p>
            <a:pPr algn="ctr"/>
            <a:endParaRPr lang="es-ES" sz="4800" b="1" dirty="0"/>
          </a:p>
        </p:txBody>
      </p:sp>
      <p:pic>
        <p:nvPicPr>
          <p:cNvPr id="4" name="3 Imagen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85720" y="4000504"/>
            <a:ext cx="1500198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Faltas de asistencia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/>
              <a:t>Las faltas de asistencia pueden afectar a los criterios de evaluación de los Departamentos.</a:t>
            </a:r>
          </a:p>
          <a:p>
            <a:pPr>
              <a:buFontTx/>
              <a:buChar char="-"/>
            </a:pPr>
            <a:r>
              <a:rPr lang="es-ES" sz="3000" dirty="0"/>
              <a:t>Las faltas deben ser justificadas de acuerdo con el modelo del centro. El tutor será el encargado de justificarlas.</a:t>
            </a:r>
          </a:p>
          <a:p>
            <a:pPr>
              <a:buFontTx/>
              <a:buChar char="-"/>
            </a:pPr>
            <a:r>
              <a:rPr lang="es-ES" sz="3000" dirty="0"/>
              <a:t> Cada 30 días se mandarán las faltas por correo y se pueden consultar por Papás.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Salidas del Centro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Los alumnos de ESO no pueden salir del centro en los recreos.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Aula Virtual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Dirección </a:t>
            </a:r>
          </a:p>
          <a:p>
            <a:endParaRPr lang="es-ES" sz="3600" dirty="0"/>
          </a:p>
          <a:p>
            <a:r>
              <a:rPr lang="es-ES" sz="3600" dirty="0"/>
              <a:t>Datos de acceso</a:t>
            </a:r>
          </a:p>
          <a:p>
            <a:endParaRPr lang="es-ES" sz="3600" dirty="0"/>
          </a:p>
          <a:p>
            <a:r>
              <a:rPr lang="es-ES" sz="3600" dirty="0"/>
              <a:t>-Formularios de recogida de información</a:t>
            </a:r>
          </a:p>
          <a:p>
            <a:r>
              <a:rPr lang="es-ES" sz="3600" dirty="0"/>
              <a:t>-Encuestas de tutoría</a:t>
            </a:r>
          </a:p>
          <a:p>
            <a:r>
              <a:rPr lang="es-ES" sz="3600" dirty="0"/>
              <a:t>-Tareas de las asignaturas y presentaciones…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Excursiones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dirty="0"/>
              <a:t>Feria de la Ciencia en Noviembre</a:t>
            </a:r>
          </a:p>
          <a:p>
            <a:pPr>
              <a:buFontTx/>
              <a:buChar char="-"/>
            </a:pPr>
            <a:endParaRPr lang="es-ES" sz="3600" dirty="0"/>
          </a:p>
          <a:p>
            <a:pPr>
              <a:buFontTx/>
              <a:buChar char="-"/>
            </a:pPr>
            <a:r>
              <a:rPr lang="es-ES" sz="3600" dirty="0"/>
              <a:t> Jornadas Matemáticas (Marzo-Abril)</a:t>
            </a:r>
          </a:p>
          <a:p>
            <a:r>
              <a:rPr lang="es-ES" sz="3600" dirty="0"/>
              <a:t>  Paseo matemático</a:t>
            </a:r>
          </a:p>
          <a:p>
            <a:r>
              <a:rPr lang="es-ES" sz="3600" dirty="0"/>
              <a:t>  Museo de la Ciencia – Exposición   </a:t>
            </a:r>
          </a:p>
          <a:p>
            <a:r>
              <a:rPr lang="es-ES" sz="3600" dirty="0"/>
              <a:t>  </a:t>
            </a:r>
            <a:r>
              <a:rPr lang="es-ES" sz="3600" dirty="0" err="1"/>
              <a:t>Imaginary</a:t>
            </a:r>
            <a:r>
              <a:rPr lang="es-ES" sz="3600" dirty="0"/>
              <a:t> – Planetario</a:t>
            </a:r>
          </a:p>
          <a:p>
            <a:endParaRPr lang="es-ES" sz="3600" dirty="0"/>
          </a:p>
          <a:p>
            <a:r>
              <a:rPr lang="es-ES" sz="3600" dirty="0"/>
              <a:t>- Erasmus +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Hoja de recogida de información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Rellenarme la hoja que os entrego con información para la tutoría…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Dinámica de presentación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28728" y="1357298"/>
            <a:ext cx="7286676" cy="5000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2400" dirty="0"/>
              <a:t>Dos adjetivos que te describen </a:t>
            </a:r>
          </a:p>
          <a:p>
            <a:pPr algn="r"/>
            <a:r>
              <a:rPr lang="es-ES" sz="2400"/>
              <a:t>(curioso</a:t>
            </a:r>
            <a:r>
              <a:rPr lang="es-ES" sz="2400" dirty="0"/>
              <a:t>, sincero, atlético,…)</a:t>
            </a:r>
          </a:p>
          <a:p>
            <a:r>
              <a:rPr lang="es-ES" sz="2400" dirty="0"/>
              <a:t>Cosas que te gusta hacer</a:t>
            </a:r>
          </a:p>
          <a:p>
            <a:r>
              <a:rPr lang="es-ES" sz="2400" dirty="0"/>
              <a:t>((nadar, ver cine, leer)</a:t>
            </a:r>
          </a:p>
          <a:p>
            <a:endParaRPr lang="es-ES" dirty="0"/>
          </a:p>
          <a:p>
            <a:pPr algn="ctr"/>
            <a:endParaRPr lang="es-ES" sz="3200" dirty="0"/>
          </a:p>
          <a:p>
            <a:pPr algn="ctr"/>
            <a:r>
              <a:rPr lang="es-ES" sz="3200" dirty="0"/>
              <a:t>NOMBRE (apellido)</a:t>
            </a:r>
          </a:p>
          <a:p>
            <a:pPr algn="ctr"/>
            <a:endParaRPr lang="es-ES" sz="3200" dirty="0"/>
          </a:p>
          <a:p>
            <a:pPr algn="ctr"/>
            <a:r>
              <a:rPr lang="es-ES" sz="2800" dirty="0"/>
              <a:t>Lugar que te gustaría visitar, programa de TV que más te gusta,  famoso favorito, cualquier cosa de la que te sientas orgulloso</a:t>
            </a:r>
          </a:p>
          <a:p>
            <a:pPr algn="ctr"/>
            <a:endParaRPr lang="es-E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-71462"/>
            <a:ext cx="7498080" cy="1143000"/>
          </a:xfrm>
        </p:spPr>
        <p:txBody>
          <a:bodyPr/>
          <a:lstStyle/>
          <a:p>
            <a:pPr algn="ctr"/>
            <a:r>
              <a:rPr lang="es-ES" dirty="0"/>
              <a:t>Calendario del curso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6611"/>
          <a:stretch>
            <a:fillRect/>
          </a:stretch>
        </p:blipFill>
        <p:spPr bwMode="auto">
          <a:xfrm>
            <a:off x="1123950" y="1142984"/>
            <a:ext cx="7925942" cy="49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Tenemos que colgar en la clase un </a:t>
            </a:r>
            <a:br>
              <a:rPr lang="es-ES" dirty="0"/>
            </a:br>
            <a:r>
              <a:rPr lang="es-ES" dirty="0"/>
              <a:t>calendario de exámenes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71678"/>
            <a:ext cx="5091140" cy="43191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Pizarra de Deberes</a:t>
            </a:r>
          </a:p>
        </p:txBody>
      </p:sp>
    </p:spTree>
    <p:extLst>
      <p:ext uri="{BB962C8B-B14F-4D97-AF65-F5344CB8AC3E}">
        <p14:creationId xmlns:p14="http://schemas.microsoft.com/office/powerpoint/2010/main" val="296728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Agenda de Clase</a:t>
            </a:r>
          </a:p>
        </p:txBody>
      </p:sp>
    </p:spTree>
    <p:extLst>
      <p:ext uri="{BB962C8B-B14F-4D97-AF65-F5344CB8AC3E}">
        <p14:creationId xmlns:p14="http://schemas.microsoft.com/office/powerpoint/2010/main" val="9275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42860"/>
            <a:ext cx="7498080" cy="1143000"/>
          </a:xfrm>
        </p:spPr>
        <p:txBody>
          <a:bodyPr/>
          <a:lstStyle/>
          <a:p>
            <a:pPr algn="ctr"/>
            <a:r>
              <a:rPr lang="es-ES" dirty="0"/>
              <a:t>Horario de 1º ESO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42860"/>
            <a:ext cx="7498080" cy="1143000"/>
          </a:xfrm>
        </p:spPr>
        <p:txBody>
          <a:bodyPr/>
          <a:lstStyle/>
          <a:p>
            <a:pPr algn="ctr"/>
            <a:r>
              <a:rPr lang="es-ES" dirty="0"/>
              <a:t>Email del Tutor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285852" y="257174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kumimoji="0" lang="es-ES" sz="43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aniel@melchordemacanaz.es</a:t>
            </a:r>
            <a:endParaRPr kumimoji="0" lang="es-E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Plan de acción tutorial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428728" y="1214422"/>
            <a:ext cx="7072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200" dirty="0"/>
              <a:t> Tenemos una hora específica para tutoría. Podéis hablar con el tutor en cualquier momento que lo necesitéis.</a:t>
            </a:r>
          </a:p>
          <a:p>
            <a:pPr>
              <a:buFontTx/>
              <a:buChar char="-"/>
            </a:pPr>
            <a:r>
              <a:rPr lang="es-ES" sz="3200" dirty="0"/>
              <a:t>Recopilaremos información sobre vuestros intereses.</a:t>
            </a:r>
          </a:p>
          <a:p>
            <a:pPr>
              <a:buFontTx/>
              <a:buChar char="-"/>
            </a:pPr>
            <a:r>
              <a:rPr lang="es-ES" sz="3200" dirty="0"/>
              <a:t> Trataréis distintas temáticas durante el curso. </a:t>
            </a:r>
          </a:p>
          <a:p>
            <a:r>
              <a:rPr lang="es-ES" sz="3200" dirty="0"/>
              <a:t>- Participaremos en el Plan de Reciclaje del Centro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Normas de Convivencia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/>
              <a:t>Respeto a todos los miembros de la comunidad escolar</a:t>
            </a:r>
          </a:p>
          <a:p>
            <a:pPr>
              <a:buFontTx/>
              <a:buChar char="-"/>
            </a:pPr>
            <a:r>
              <a:rPr lang="es-ES" sz="3000" dirty="0"/>
              <a:t>Respeto al mobiliario y el material del centro</a:t>
            </a:r>
          </a:p>
          <a:p>
            <a:pPr>
              <a:buFontTx/>
              <a:buChar char="-"/>
            </a:pPr>
            <a:r>
              <a:rPr lang="es-ES" sz="3000" dirty="0"/>
              <a:t>Cumplir con la puntualidad.</a:t>
            </a:r>
          </a:p>
          <a:p>
            <a:pPr>
              <a:buFontTx/>
              <a:buChar char="-"/>
            </a:pPr>
            <a:r>
              <a:rPr lang="es-ES" sz="3000" dirty="0"/>
              <a:t> Control y justificación de faltas de asistencia</a:t>
            </a:r>
          </a:p>
          <a:p>
            <a:pPr>
              <a:buFontTx/>
              <a:buChar char="-"/>
            </a:pPr>
            <a:r>
              <a:rPr lang="es-ES" sz="3000" dirty="0"/>
              <a:t> Prohibición de móviles en el centro y reproductores de música, mp3, …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277</TotalTime>
  <Words>339</Words>
  <Application>Microsoft Macintosh PowerPoint</Application>
  <PresentationFormat>Presentación en pantalla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Gill Sans MT</vt:lpstr>
      <vt:lpstr>Verdana</vt:lpstr>
      <vt:lpstr>Wingdings 2</vt:lpstr>
      <vt:lpstr>Solsticio</vt:lpstr>
      <vt:lpstr>TUTORÍA</vt:lpstr>
      <vt:lpstr>Calendario del curso</vt:lpstr>
      <vt:lpstr>Tenemos que colgar en la clase un  calendario de exámenes</vt:lpstr>
      <vt:lpstr>Pizarra de Deberes</vt:lpstr>
      <vt:lpstr>Agenda de Clase</vt:lpstr>
      <vt:lpstr>Horario de 1º ESO</vt:lpstr>
      <vt:lpstr>Email del Tutor</vt:lpstr>
      <vt:lpstr>Plan de acción tutorial</vt:lpstr>
      <vt:lpstr>Normas de Convivencia</vt:lpstr>
      <vt:lpstr>Faltas de asistencia</vt:lpstr>
      <vt:lpstr>Salidas del Centro</vt:lpstr>
      <vt:lpstr>Aula Virtual</vt:lpstr>
      <vt:lpstr>Excursiones</vt:lpstr>
      <vt:lpstr>Hoja de recogida de información</vt:lpstr>
      <vt:lpstr>Dinámica de presentación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DE PADRES</dc:title>
  <dc:creator>Dani-HP</dc:creator>
  <cp:lastModifiedBy>Usuario de Microsoft Office</cp:lastModifiedBy>
  <cp:revision>31</cp:revision>
  <dcterms:created xsi:type="dcterms:W3CDTF">2012-10-29T14:28:17Z</dcterms:created>
  <dcterms:modified xsi:type="dcterms:W3CDTF">2020-07-03T04:06:27Z</dcterms:modified>
</cp:coreProperties>
</file>