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1" r:id="rId7"/>
    <p:sldId id="262" r:id="rId8"/>
    <p:sldId id="264" r:id="rId9"/>
    <p:sldId id="265" r:id="rId10"/>
    <p:sldId id="266" r:id="rId11"/>
    <p:sldId id="267" r:id="rId12"/>
    <p:sldId id="269" r:id="rId13"/>
    <p:sldId id="276" r:id="rId14"/>
    <p:sldId id="277" r:id="rId15"/>
    <p:sldId id="268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t>29/10/2012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t>29/10/2012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t>29/10/2012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t>29/10/2012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t>29/10/2012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t>29/10/2012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t>29/10/2012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t>29/10/2012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t>29/10/2012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t>29/10/2012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t>29/10/2012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21DC90E-5C2F-4F54-86DC-0F35C14E3B31}" type="datetimeFigureOut">
              <a:rPr lang="es-ES" smtClean="0"/>
              <a:t>29/10/2012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C92722B-D55C-41C8-AB89-72C0C0857ADE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1538" y="885246"/>
            <a:ext cx="8072462" cy="1472184"/>
          </a:xfrm>
        </p:spPr>
        <p:txBody>
          <a:bodyPr>
            <a:noAutofit/>
          </a:bodyPr>
          <a:lstStyle/>
          <a:p>
            <a:pPr algn="ctr"/>
            <a:r>
              <a:rPr lang="es-ES" sz="5400" b="1" dirty="0" smtClean="0"/>
              <a:t>REUNIÓN DE PADRES</a:t>
            </a:r>
            <a:endParaRPr lang="es-ES" sz="54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2560" y="2819408"/>
            <a:ext cx="7406640" cy="3109922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 smtClean="0"/>
              <a:t>CURSO 2ºA</a:t>
            </a:r>
          </a:p>
          <a:p>
            <a:pPr algn="ctr"/>
            <a:endParaRPr lang="es-ES" sz="4800" b="1" dirty="0" smtClean="0"/>
          </a:p>
          <a:p>
            <a:pPr algn="ctr"/>
            <a:r>
              <a:rPr lang="es-ES" sz="3600" b="1" dirty="0" smtClean="0"/>
              <a:t>Tutor: Daniel Hernández</a:t>
            </a:r>
          </a:p>
          <a:p>
            <a:pPr algn="ctr"/>
            <a:r>
              <a:rPr lang="es-ES" sz="3600" b="1" dirty="0" smtClean="0"/>
              <a:t>(Profesor Matemáticas)</a:t>
            </a:r>
            <a:endParaRPr lang="es-ES" sz="3600" b="1" dirty="0" smtClean="0"/>
          </a:p>
          <a:p>
            <a:pPr algn="ctr"/>
            <a:endParaRPr lang="es-ES" sz="4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Aplicación Papás</a:t>
            </a:r>
            <a:endParaRPr lang="es-ES" dirty="0"/>
          </a:p>
        </p:txBody>
      </p:sp>
      <p:pic>
        <p:nvPicPr>
          <p:cNvPr id="5" name="4 Imagen" descr="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1500174"/>
            <a:ext cx="6867525" cy="46291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Aplicación Papás</a:t>
            </a:r>
            <a:endParaRPr lang="es-ES" dirty="0"/>
          </a:p>
        </p:txBody>
      </p:sp>
      <p:pic>
        <p:nvPicPr>
          <p:cNvPr id="5" name="4 Imagen" descr="a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2000240"/>
            <a:ext cx="7305675" cy="27241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Aplicación Papás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428728" y="1643050"/>
            <a:ext cx="707236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Listado de padres interesados en que les preparemos las claves si no disponen de ellas. Por defecto se les activará la comunicación al móvil de faltas de asistencia.</a:t>
            </a:r>
            <a:endParaRPr lang="es-ES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Plan de acción tutorial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428728" y="1500174"/>
            <a:ext cx="707236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200" dirty="0" smtClean="0"/>
              <a:t>1 hora los Viernes con el tutor</a:t>
            </a:r>
          </a:p>
          <a:p>
            <a:pPr>
              <a:buFontTx/>
              <a:buChar char="-"/>
            </a:pPr>
            <a:r>
              <a:rPr lang="es-ES" sz="3200" dirty="0"/>
              <a:t> </a:t>
            </a:r>
            <a:r>
              <a:rPr lang="es-ES" sz="3200" dirty="0" smtClean="0"/>
              <a:t>Hemos trabajado las normas de convivencia</a:t>
            </a:r>
          </a:p>
          <a:p>
            <a:pPr>
              <a:buFontTx/>
              <a:buChar char="-"/>
            </a:pPr>
            <a:r>
              <a:rPr lang="es-ES" sz="3200" dirty="0"/>
              <a:t> </a:t>
            </a:r>
            <a:r>
              <a:rPr lang="es-ES" sz="3200" dirty="0" smtClean="0"/>
              <a:t>Se ha recopilado información sobre sus intereses y posibles problemas de aprendizaje.</a:t>
            </a:r>
          </a:p>
          <a:p>
            <a:pPr>
              <a:buFontTx/>
              <a:buChar char="-"/>
            </a:pPr>
            <a:r>
              <a:rPr lang="es-ES" sz="3200" dirty="0"/>
              <a:t> </a:t>
            </a:r>
            <a:r>
              <a:rPr lang="es-ES" sz="3200" dirty="0" smtClean="0"/>
              <a:t>Toma de decisiones de cara a su futuro.</a:t>
            </a:r>
          </a:p>
          <a:p>
            <a:pPr>
              <a:buFontTx/>
              <a:buChar char="-"/>
            </a:pPr>
            <a:r>
              <a:rPr lang="es-ES" sz="3200" dirty="0" smtClean="0"/>
              <a:t> Vamos a establecer responsables de limpieza del aula.</a:t>
            </a:r>
          </a:p>
          <a:p>
            <a:pPr>
              <a:buFontTx/>
              <a:buChar char="-"/>
            </a:pPr>
            <a:r>
              <a:rPr lang="es-ES" sz="3200" dirty="0"/>
              <a:t> </a:t>
            </a:r>
            <a:r>
              <a:rPr lang="es-ES" sz="3200" dirty="0" smtClean="0"/>
              <a:t>Vacunas</a:t>
            </a:r>
          </a:p>
          <a:p>
            <a:endParaRPr lang="es-ES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Plan de acción tutorial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428728" y="1643050"/>
            <a:ext cx="70723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Otras actividades en colaboración con otras instituciones (Centro de la mujer, Centro de Salud, Ayuntamiento, Cruz Roja, entidades sin ánimo de lucro, …)</a:t>
            </a:r>
            <a:endParaRPr lang="es-ES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Normas de Convivencia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000" dirty="0" smtClean="0"/>
              <a:t>Respeto a todos los miembros de la comunidad escolar</a:t>
            </a:r>
          </a:p>
          <a:p>
            <a:pPr>
              <a:buFontTx/>
              <a:buChar char="-"/>
            </a:pPr>
            <a:r>
              <a:rPr lang="es-ES" sz="3000" dirty="0" smtClean="0"/>
              <a:t>Respeto al mobiliario y el material del centro</a:t>
            </a:r>
          </a:p>
          <a:p>
            <a:pPr>
              <a:buFontTx/>
              <a:buChar char="-"/>
            </a:pPr>
            <a:r>
              <a:rPr lang="es-ES" sz="3000" dirty="0" smtClean="0"/>
              <a:t>Cumplir con la puntualidad (Cada 5 retrasos conlleva una sanción, castigo en el recreo, …)</a:t>
            </a:r>
          </a:p>
          <a:p>
            <a:pPr>
              <a:buFontTx/>
              <a:buChar char="-"/>
            </a:pPr>
            <a:r>
              <a:rPr lang="es-ES" sz="3000" dirty="0" smtClean="0"/>
              <a:t> Control y justificación de faltas de asistencia</a:t>
            </a:r>
          </a:p>
          <a:p>
            <a:pPr>
              <a:buFontTx/>
              <a:buChar char="-"/>
            </a:pPr>
            <a:r>
              <a:rPr lang="es-ES" sz="3000" dirty="0"/>
              <a:t> </a:t>
            </a:r>
            <a:r>
              <a:rPr lang="es-ES" sz="3000" dirty="0" smtClean="0"/>
              <a:t>Prohibición de móviles en el centro y reproductores de música, mp3, …</a:t>
            </a:r>
          </a:p>
          <a:p>
            <a:pPr>
              <a:buFontTx/>
              <a:buChar char="-"/>
            </a:pPr>
            <a:endParaRPr lang="es-ES" sz="3000" dirty="0"/>
          </a:p>
          <a:p>
            <a:r>
              <a:rPr lang="es-ES" sz="3000" dirty="0" smtClean="0"/>
              <a:t>Funcionamiento de los partes en el centro.</a:t>
            </a:r>
            <a:endParaRPr lang="es-ES" sz="3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Faltas de asistencia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000" dirty="0" smtClean="0"/>
              <a:t>Las faltas de asistencia pueden afectar a los criterios de evaluación de los Departamentos.</a:t>
            </a:r>
          </a:p>
          <a:p>
            <a:pPr>
              <a:buFontTx/>
              <a:buChar char="-"/>
            </a:pPr>
            <a:r>
              <a:rPr lang="es-ES" sz="3000" dirty="0" smtClean="0"/>
              <a:t>En clase hay un cuadernillo de faltas.</a:t>
            </a:r>
          </a:p>
          <a:p>
            <a:pPr>
              <a:buFontTx/>
              <a:buChar char="-"/>
            </a:pPr>
            <a:r>
              <a:rPr lang="es-ES" sz="3000" dirty="0" smtClean="0"/>
              <a:t>Las faltas deben ser justificadas de acuerdo con el modelo del centro. El tutor será el encargado de justificarlas.</a:t>
            </a:r>
          </a:p>
          <a:p>
            <a:pPr>
              <a:buFontTx/>
              <a:buChar char="-"/>
            </a:pPr>
            <a:r>
              <a:rPr lang="es-ES" sz="3000" dirty="0" smtClean="0"/>
              <a:t> Cada 15 días se mandarán las faltas por correo y se pueden consultar por Papás.</a:t>
            </a:r>
          </a:p>
          <a:p>
            <a:pPr>
              <a:buFontTx/>
              <a:buChar char="-"/>
            </a:pPr>
            <a:r>
              <a:rPr lang="es-ES" sz="3000" dirty="0"/>
              <a:t> </a:t>
            </a:r>
            <a:r>
              <a:rPr lang="es-ES" sz="3000" dirty="0" smtClean="0"/>
              <a:t>Consecuencias de acumular faltas injustificadas (15 injustificadas conllevan medidas</a:t>
            </a:r>
            <a:endParaRPr lang="es-ES" sz="3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Profesor de Guardia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En el caso de que falte algún profesor, habrá un profesor de Guardia encargado de sustituirlo que se encargará de que se lleven a cabo las tareas que se hayan propuesto</a:t>
            </a:r>
            <a:endParaRPr lang="es-ES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Salidas del Centro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600" dirty="0" smtClean="0"/>
              <a:t>Para salir del centro, los alumnos deberán presentar una autorización por escrito de sus padres y comunicarlo al jefe de estudios o en su defecto a un miembro del equipo directivo.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Gratuidad de libros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357290" y="2643182"/>
            <a:ext cx="73581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Los libros de textos prestados a los alumnos deberán cuidarse y devolverse al centro al final del curso.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HOJAS DE INFORMACIÓN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LISTADO DE PADRES ASISTENTES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ENTREGA:</a:t>
            </a:r>
          </a:p>
          <a:p>
            <a:pPr>
              <a:buFontTx/>
              <a:buChar char="-"/>
            </a:pPr>
            <a:r>
              <a:rPr lang="es-ES" dirty="0" smtClean="0"/>
              <a:t>DOCUMENTACIÓN</a:t>
            </a:r>
          </a:p>
          <a:p>
            <a:pPr>
              <a:buFontTx/>
              <a:buChar char="-"/>
            </a:pPr>
            <a:r>
              <a:rPr lang="es-ES" dirty="0" smtClean="0"/>
              <a:t>HOJAS DE FALTAS DE ASISTENCIA</a:t>
            </a: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Otras actividades y proyectos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357290" y="1500174"/>
            <a:ext cx="73581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600" dirty="0" smtClean="0"/>
              <a:t>Actividades del Plan de Lectura</a:t>
            </a:r>
          </a:p>
          <a:p>
            <a:pPr>
              <a:buFontTx/>
              <a:buChar char="-"/>
            </a:pPr>
            <a:r>
              <a:rPr lang="es-ES" sz="3600" dirty="0"/>
              <a:t> </a:t>
            </a:r>
            <a:r>
              <a:rPr lang="es-ES" sz="3600" dirty="0" smtClean="0"/>
              <a:t>Biblioteca. Préstamo de libros.</a:t>
            </a:r>
          </a:p>
          <a:p>
            <a:pPr>
              <a:buFontTx/>
              <a:buChar char="-"/>
            </a:pPr>
            <a:r>
              <a:rPr lang="es-ES" sz="3600" dirty="0"/>
              <a:t> </a:t>
            </a:r>
            <a:r>
              <a:rPr lang="es-ES" sz="3600" dirty="0" smtClean="0"/>
              <a:t>Sección Europea de Francés</a:t>
            </a:r>
          </a:p>
          <a:p>
            <a:pPr>
              <a:buFontTx/>
              <a:buChar char="-"/>
            </a:pPr>
            <a:r>
              <a:rPr lang="es-ES" sz="3600" dirty="0"/>
              <a:t> </a:t>
            </a:r>
            <a:r>
              <a:rPr lang="es-ES" sz="3600" dirty="0" smtClean="0"/>
              <a:t>Proyecto </a:t>
            </a:r>
            <a:r>
              <a:rPr lang="es-ES" sz="3600" dirty="0" err="1" smtClean="0"/>
              <a:t>eTwinning</a:t>
            </a:r>
            <a:r>
              <a:rPr lang="es-ES" sz="3600" dirty="0" smtClean="0"/>
              <a:t> con sello de calidad europeo.</a:t>
            </a:r>
          </a:p>
          <a:p>
            <a:pPr>
              <a:buFontTx/>
              <a:buChar char="-"/>
            </a:pPr>
            <a:r>
              <a:rPr lang="es-ES" sz="3600" dirty="0"/>
              <a:t> </a:t>
            </a:r>
            <a:r>
              <a:rPr lang="es-ES" sz="3600" dirty="0" smtClean="0"/>
              <a:t>Numerosas actividades impulsadas por los distintos departamentos.</a:t>
            </a:r>
          </a:p>
          <a:p>
            <a:pPr>
              <a:buFontTx/>
              <a:buChar char="-"/>
            </a:pPr>
            <a:r>
              <a:rPr lang="es-ES" sz="3600" dirty="0"/>
              <a:t> </a:t>
            </a:r>
            <a:r>
              <a:rPr lang="es-ES" sz="3600" dirty="0" smtClean="0"/>
              <a:t>Escuela de Padres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Orientación de estudios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357290" y="2643182"/>
            <a:ext cx="735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600" dirty="0" smtClean="0"/>
              <a:t>Algunas indicaciones a tener en cuenta.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Asignaturas pendientes de 1º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smtClean="0"/>
              <a:t>  </a:t>
            </a:r>
            <a:r>
              <a:rPr lang="es-ES" sz="4000" dirty="0" smtClean="0"/>
              <a:t>Comentar los alumnos que tienen alguna asignatura pendiente de 1º de ESO y que tienen que recuperar a lo largo de este curso.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CARACTERÍSTICAS DEL GRUPO</a:t>
            </a:r>
            <a:endParaRPr lang="es-ES" dirty="0"/>
          </a:p>
        </p:txBody>
      </p:sp>
      <p:sp>
        <p:nvSpPr>
          <p:cNvPr id="6" name="5 Rectángulo redondeado"/>
          <p:cNvSpPr/>
          <p:nvPr/>
        </p:nvSpPr>
        <p:spPr>
          <a:xfrm>
            <a:off x="1571604" y="1500174"/>
            <a:ext cx="3071834" cy="207170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27 Alumnos</a:t>
            </a:r>
          </a:p>
          <a:p>
            <a:pPr algn="ctr"/>
            <a:r>
              <a:rPr lang="es-ES" sz="3600" b="1" dirty="0" smtClean="0"/>
              <a:t>14 Chicos</a:t>
            </a:r>
          </a:p>
          <a:p>
            <a:pPr algn="ctr"/>
            <a:r>
              <a:rPr lang="es-ES" sz="3600" b="1" dirty="0" smtClean="0"/>
              <a:t>13 Chicas</a:t>
            </a:r>
            <a:endParaRPr lang="es-ES" sz="3600" b="1" dirty="0"/>
          </a:p>
        </p:txBody>
      </p:sp>
      <p:sp>
        <p:nvSpPr>
          <p:cNvPr id="7" name="6 Rectángulo redondeado"/>
          <p:cNvSpPr/>
          <p:nvPr/>
        </p:nvSpPr>
        <p:spPr>
          <a:xfrm>
            <a:off x="5429256" y="1500174"/>
            <a:ext cx="3071834" cy="207170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b="1" dirty="0" smtClean="0"/>
              <a:t>6 Alumnos Repetidores</a:t>
            </a:r>
            <a:endParaRPr lang="es-ES" sz="3200" b="1" dirty="0"/>
          </a:p>
        </p:txBody>
      </p:sp>
      <p:sp>
        <p:nvSpPr>
          <p:cNvPr id="8" name="7 Rectángulo redondeado"/>
          <p:cNvSpPr/>
          <p:nvPr/>
        </p:nvSpPr>
        <p:spPr>
          <a:xfrm>
            <a:off x="1571604" y="4143380"/>
            <a:ext cx="7081886" cy="207170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Buen ambiente de trabajo en el aula</a:t>
            </a:r>
          </a:p>
          <a:p>
            <a:pPr algn="ctr"/>
            <a:r>
              <a:rPr lang="es-ES" sz="2800" dirty="0" smtClean="0"/>
              <a:t>Algunos alumnos un poco habladores por lo que recientemente hemos hecho una recolocación de posiciones en el aula</a:t>
            </a:r>
            <a:endParaRPr lang="es-E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Calendario del curso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981200"/>
          </a:xfrm>
        </p:spPr>
        <p:txBody>
          <a:bodyPr/>
          <a:lstStyle/>
          <a:p>
            <a:r>
              <a:rPr lang="es-ES" dirty="0" smtClean="0"/>
              <a:t>Comentar algunas fechas de festividades.</a:t>
            </a:r>
          </a:p>
          <a:p>
            <a:endParaRPr lang="es-ES" dirty="0" smtClean="0"/>
          </a:p>
          <a:p>
            <a:r>
              <a:rPr lang="es-ES" dirty="0" smtClean="0"/>
              <a:t>Calendario de Evaluaciones:</a:t>
            </a:r>
          </a:p>
          <a:p>
            <a:endParaRPr lang="es-ES" dirty="0" smtClean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857356" y="3571876"/>
          <a:ext cx="6096000" cy="2571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 smtClean="0"/>
                        <a:t>1ª Evaluación</a:t>
                      </a:r>
                      <a:endParaRPr lang="es-E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18, 19 y 20 de Diciembre</a:t>
                      </a:r>
                      <a:endParaRPr lang="es-ES" sz="2400" dirty="0"/>
                    </a:p>
                  </a:txBody>
                  <a:tcPr anchor="ctr"/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 smtClean="0"/>
                        <a:t>2ª Evaluación</a:t>
                      </a:r>
                      <a:endParaRPr lang="es-E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19,</a:t>
                      </a:r>
                      <a:r>
                        <a:rPr lang="es-ES" sz="2400" baseline="0" dirty="0" smtClean="0"/>
                        <a:t> 20 y 21 de Marzo</a:t>
                      </a:r>
                      <a:endParaRPr lang="es-ES" sz="2400" dirty="0"/>
                    </a:p>
                  </a:txBody>
                  <a:tcPr anchor="ctr"/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 smtClean="0"/>
                        <a:t>3ª Evaluación</a:t>
                      </a:r>
                      <a:endParaRPr lang="es-E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18,</a:t>
                      </a:r>
                      <a:r>
                        <a:rPr lang="es-ES" sz="2400" baseline="0" dirty="0" smtClean="0"/>
                        <a:t> 19 y 20 de Junio</a:t>
                      </a:r>
                      <a:endParaRPr lang="es-E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142860"/>
            <a:ext cx="7498080" cy="1143000"/>
          </a:xfrm>
        </p:spPr>
        <p:txBody>
          <a:bodyPr/>
          <a:lstStyle/>
          <a:p>
            <a:pPr algn="ctr"/>
            <a:r>
              <a:rPr lang="es-ES" dirty="0" smtClean="0"/>
              <a:t>Horario de 2º A</a:t>
            </a: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524000" y="1397000"/>
          <a:ext cx="7119965" cy="51038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3993"/>
                <a:gridCol w="1423993"/>
                <a:gridCol w="1423993"/>
                <a:gridCol w="1423993"/>
                <a:gridCol w="1423993"/>
              </a:tblGrid>
              <a:tr h="729119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Mat</a:t>
                      </a:r>
                      <a:endParaRPr lang="es-E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Mat</a:t>
                      </a:r>
                      <a:endParaRPr lang="es-E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Naturales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Ciudadanía</a:t>
                      </a:r>
                      <a:endParaRPr lang="es-E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Inglés</a:t>
                      </a:r>
                      <a:endParaRPr lang="es-ES" dirty="0"/>
                    </a:p>
                  </a:txBody>
                  <a:tcPr anchor="ctr"/>
                </a:tc>
              </a:tr>
              <a:tr h="729119"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EFísica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Inglés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Lengua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EFísica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Mat</a:t>
                      </a:r>
                      <a:endParaRPr lang="es-E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29119"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CSociales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CSociales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Inglés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Religión</a:t>
                      </a:r>
                    </a:p>
                    <a:p>
                      <a:pPr algn="ctr"/>
                      <a:r>
                        <a:rPr lang="es-ES" dirty="0" smtClean="0"/>
                        <a:t>Alternativa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Música</a:t>
                      </a:r>
                      <a:endParaRPr lang="es-ES" dirty="0"/>
                    </a:p>
                  </a:txBody>
                  <a:tcPr anchor="ctr"/>
                </a:tc>
              </a:tr>
              <a:tr h="729119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729119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Religión</a:t>
                      </a:r>
                    </a:p>
                    <a:p>
                      <a:pPr algn="ctr"/>
                      <a:r>
                        <a:rPr lang="es-ES" dirty="0" smtClean="0"/>
                        <a:t>Alternativa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Música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Música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Francés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Naturales</a:t>
                      </a:r>
                      <a:endParaRPr lang="es-ES" dirty="0"/>
                    </a:p>
                  </a:txBody>
                  <a:tcPr anchor="ctr"/>
                </a:tc>
              </a:tr>
              <a:tr h="729119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Inglés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Naturales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Ciudadanía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Sociales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Tutoría</a:t>
                      </a:r>
                      <a:endParaRPr lang="es-E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29119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Lengua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Francés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Mat</a:t>
                      </a:r>
                      <a:endParaRPr lang="es-E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Lengua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Lengua</a:t>
                      </a:r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Información sobre Profesorado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1435608" y="2000240"/>
            <a:ext cx="7498080" cy="4357718"/>
          </a:xfrm>
        </p:spPr>
        <p:txBody>
          <a:bodyPr>
            <a:normAutofit/>
          </a:bodyPr>
          <a:lstStyle/>
          <a:p>
            <a:r>
              <a:rPr lang="es-ES" sz="3600" dirty="0" smtClean="0"/>
              <a:t>Listado de profesores que imparten clase a 2º A.</a:t>
            </a:r>
          </a:p>
          <a:p>
            <a:r>
              <a:rPr lang="es-ES" sz="3600" dirty="0" smtClean="0"/>
              <a:t>Organización del IES (Equipo Directivo, Jefes de Departamento y Tutores)</a:t>
            </a:r>
          </a:p>
          <a:p>
            <a:r>
              <a:rPr lang="es-ES" sz="3600" dirty="0" smtClean="0"/>
              <a:t>Horario de atención a familias</a:t>
            </a:r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Aplicación Papás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1357290" y="1500174"/>
            <a:ext cx="7498080" cy="2428892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Seguimiento por email o SMS de faltas de asistencia.</a:t>
            </a:r>
          </a:p>
          <a:p>
            <a:r>
              <a:rPr lang="es-ES" sz="3600" dirty="0" smtClean="0"/>
              <a:t>Comunicación del tutor – padres por correo interno.</a:t>
            </a:r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Aplicación Papás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4139" y="1643050"/>
            <a:ext cx="7679861" cy="4062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Flecha derecha"/>
          <p:cNvSpPr/>
          <p:nvPr/>
        </p:nvSpPr>
        <p:spPr>
          <a:xfrm rot="10800000">
            <a:off x="3357554" y="3643314"/>
            <a:ext cx="1214446" cy="78581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</TotalTime>
  <Words>637</Words>
  <Application>Microsoft Office PowerPoint</Application>
  <PresentationFormat>Presentación en pantalla (4:3)</PresentationFormat>
  <Paragraphs>114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Solsticio</vt:lpstr>
      <vt:lpstr>REUNIÓN DE PADRES</vt:lpstr>
      <vt:lpstr>HOJAS DE INFORMACIÓN</vt:lpstr>
      <vt:lpstr>Asignaturas pendientes de 1º</vt:lpstr>
      <vt:lpstr>CARACTERÍSTICAS DEL GRUPO</vt:lpstr>
      <vt:lpstr>Calendario del curso</vt:lpstr>
      <vt:lpstr>Horario de 2º A</vt:lpstr>
      <vt:lpstr>Información sobre Profesorado</vt:lpstr>
      <vt:lpstr>Aplicación Papás</vt:lpstr>
      <vt:lpstr>Aplicación Papás</vt:lpstr>
      <vt:lpstr>Aplicación Papás</vt:lpstr>
      <vt:lpstr>Aplicación Papás</vt:lpstr>
      <vt:lpstr>Aplicación Papás</vt:lpstr>
      <vt:lpstr>Plan de acción tutorial</vt:lpstr>
      <vt:lpstr>Plan de acción tutorial</vt:lpstr>
      <vt:lpstr>Normas de Convivencia</vt:lpstr>
      <vt:lpstr>Faltas de asistencia</vt:lpstr>
      <vt:lpstr>Profesor de Guardia</vt:lpstr>
      <vt:lpstr>Salidas del Centro</vt:lpstr>
      <vt:lpstr>Gratuidad de libros</vt:lpstr>
      <vt:lpstr>Otras actividades y proyectos</vt:lpstr>
      <vt:lpstr>Orientación de estudios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DE PADRES</dc:title>
  <dc:creator>Dani-HP</dc:creator>
  <cp:lastModifiedBy>Dani-HP</cp:lastModifiedBy>
  <cp:revision>5</cp:revision>
  <dcterms:created xsi:type="dcterms:W3CDTF">2012-10-29T14:28:17Z</dcterms:created>
  <dcterms:modified xsi:type="dcterms:W3CDTF">2012-10-29T15:36:39Z</dcterms:modified>
</cp:coreProperties>
</file>